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300" r:id="rId2"/>
    <p:sldId id="299" r:id="rId3"/>
    <p:sldId id="301" r:id="rId4"/>
    <p:sldId id="302" r:id="rId5"/>
    <p:sldId id="303" r:id="rId6"/>
    <p:sldId id="304" r:id="rId7"/>
    <p:sldId id="305" r:id="rId8"/>
    <p:sldId id="306" r:id="rId9"/>
    <p:sldId id="307" r:id="rId10"/>
    <p:sldId id="308" r:id="rId11"/>
    <p:sldId id="311" r:id="rId12"/>
    <p:sldId id="312" r:id="rId13"/>
    <p:sldId id="313" r:id="rId14"/>
    <p:sldId id="309" r:id="rId15"/>
    <p:sldId id="310" r:id="rId16"/>
    <p:sldId id="314" r:id="rId17"/>
    <p:sldId id="315" r:id="rId18"/>
    <p:sldId id="316" r:id="rId19"/>
    <p:sldId id="317" r:id="rId20"/>
    <p:sldId id="318" r:id="rId21"/>
    <p:sldId id="319" r:id="rId22"/>
    <p:sldId id="320" r:id="rId23"/>
    <p:sldId id="321" r:id="rId24"/>
    <p:sldId id="322" r:id="rId25"/>
    <p:sldId id="323" r:id="rId26"/>
    <p:sldId id="32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940616@gmail.com" initials="c" lastIdx="1" clrIdx="0">
    <p:extLst>
      <p:ext uri="{19B8F6BF-5375-455C-9EA6-DF929625EA0E}">
        <p15:presenceInfo xmlns:p15="http://schemas.microsoft.com/office/powerpoint/2012/main" userId="62068d4c3d8b22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EDED"/>
    <a:srgbClr val="FFFFFF"/>
    <a:srgbClr val="000918"/>
    <a:srgbClr val="001E36"/>
    <a:srgbClr val="F2F5FE"/>
    <a:srgbClr val="FF6B5A"/>
    <a:srgbClr val="00BEFF"/>
    <a:srgbClr val="00355D"/>
    <a:srgbClr val="FE6778"/>
    <a:srgbClr val="2D3C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7395C6-D485-475E-8F8C-92A4B6230E7E}" v="47" dt="2022-09-21T08:09:21.6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394" autoAdjust="0"/>
  </p:normalViewPr>
  <p:slideViewPr>
    <p:cSldViewPr snapToGrid="0">
      <p:cViewPr varScale="1">
        <p:scale>
          <a:sx n="64" d="100"/>
          <a:sy n="64" d="100"/>
        </p:scale>
        <p:origin x="978"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an Peña" userId="26caf81456f9cae6" providerId="LiveId" clId="{167395C6-D485-475E-8F8C-92A4B6230E7E}"/>
    <pc:docChg chg="undo custSel addSld delSld modSld sldOrd">
      <pc:chgData name="Christian Peña" userId="26caf81456f9cae6" providerId="LiveId" clId="{167395C6-D485-475E-8F8C-92A4B6230E7E}" dt="2022-09-21T08:10:17.553" v="1400" actId="47"/>
      <pc:docMkLst>
        <pc:docMk/>
      </pc:docMkLst>
      <pc:sldChg chg="del">
        <pc:chgData name="Christian Peña" userId="26caf81456f9cae6" providerId="LiveId" clId="{167395C6-D485-475E-8F8C-92A4B6230E7E}" dt="2022-09-21T06:17:44.856" v="0" actId="47"/>
        <pc:sldMkLst>
          <pc:docMk/>
          <pc:sldMk cId="3433648689" sldId="256"/>
        </pc:sldMkLst>
      </pc:sldChg>
      <pc:sldChg chg="del">
        <pc:chgData name="Christian Peña" userId="26caf81456f9cae6" providerId="LiveId" clId="{167395C6-D485-475E-8F8C-92A4B6230E7E}" dt="2022-09-21T06:18:02.205" v="4" actId="47"/>
        <pc:sldMkLst>
          <pc:docMk/>
          <pc:sldMk cId="2632073444" sldId="286"/>
        </pc:sldMkLst>
      </pc:sldChg>
      <pc:sldChg chg="addSp delSp modSp mod">
        <pc:chgData name="Christian Peña" userId="26caf81456f9cae6" providerId="LiveId" clId="{167395C6-D485-475E-8F8C-92A4B6230E7E}" dt="2022-09-21T07:03:41.761" v="779" actId="113"/>
        <pc:sldMkLst>
          <pc:docMk/>
          <pc:sldMk cId="4265905245" sldId="299"/>
        </pc:sldMkLst>
        <pc:spChg chg="del">
          <ac:chgData name="Christian Peña" userId="26caf81456f9cae6" providerId="LiveId" clId="{167395C6-D485-475E-8F8C-92A4B6230E7E}" dt="2022-09-21T06:18:08.927" v="6" actId="478"/>
          <ac:spMkLst>
            <pc:docMk/>
            <pc:sldMk cId="4265905245" sldId="299"/>
            <ac:spMk id="2" creationId="{6A91B8D8-1728-A27E-D6DD-DC706B0601ED}"/>
          </ac:spMkLst>
        </pc:spChg>
        <pc:spChg chg="add mod">
          <ac:chgData name="Christian Peña" userId="26caf81456f9cae6" providerId="LiveId" clId="{167395C6-D485-475E-8F8C-92A4B6230E7E}" dt="2022-09-21T06:41:15.934" v="428" actId="14100"/>
          <ac:spMkLst>
            <pc:docMk/>
            <pc:sldMk cId="4265905245" sldId="299"/>
            <ac:spMk id="3" creationId="{AEE197A9-DA58-A5FE-97ED-4A57A7C38193}"/>
          </ac:spMkLst>
        </pc:spChg>
        <pc:spChg chg="add mod">
          <ac:chgData name="Christian Peña" userId="26caf81456f9cae6" providerId="LiveId" clId="{167395C6-D485-475E-8F8C-92A4B6230E7E}" dt="2022-09-21T06:30:08.953" v="303" actId="1035"/>
          <ac:spMkLst>
            <pc:docMk/>
            <pc:sldMk cId="4265905245" sldId="299"/>
            <ac:spMk id="4" creationId="{8AA538ED-6672-1496-882A-6370606A836E}"/>
          </ac:spMkLst>
        </pc:spChg>
        <pc:spChg chg="add mod">
          <ac:chgData name="Christian Peña" userId="26caf81456f9cae6" providerId="LiveId" clId="{167395C6-D485-475E-8F8C-92A4B6230E7E}" dt="2022-09-21T06:41:28.318" v="430" actId="14100"/>
          <ac:spMkLst>
            <pc:docMk/>
            <pc:sldMk cId="4265905245" sldId="299"/>
            <ac:spMk id="5" creationId="{6295D888-EFEE-2AB6-3101-C9AAA4CC6B60}"/>
          </ac:spMkLst>
        </pc:spChg>
        <pc:spChg chg="add mod">
          <ac:chgData name="Christian Peña" userId="26caf81456f9cae6" providerId="LiveId" clId="{167395C6-D485-475E-8F8C-92A4B6230E7E}" dt="2022-09-21T06:39:11.889" v="410" actId="1038"/>
          <ac:spMkLst>
            <pc:docMk/>
            <pc:sldMk cId="4265905245" sldId="299"/>
            <ac:spMk id="6" creationId="{EB83012F-BB21-BC96-97AF-F14A3359D267}"/>
          </ac:spMkLst>
        </pc:spChg>
        <pc:spChg chg="mod">
          <ac:chgData name="Christian Peña" userId="26caf81456f9cae6" providerId="LiveId" clId="{167395C6-D485-475E-8F8C-92A4B6230E7E}" dt="2022-09-21T07:03:41.761" v="779" actId="113"/>
          <ac:spMkLst>
            <pc:docMk/>
            <pc:sldMk cId="4265905245" sldId="299"/>
            <ac:spMk id="7" creationId="{62FB3E5F-258C-47F5-8CBE-46A3801C2E7B}"/>
          </ac:spMkLst>
        </pc:spChg>
        <pc:spChg chg="mod">
          <ac:chgData name="Christian Peña" userId="26caf81456f9cae6" providerId="LiveId" clId="{167395C6-D485-475E-8F8C-92A4B6230E7E}" dt="2022-09-21T06:27:19.890" v="198" actId="208"/>
          <ac:spMkLst>
            <pc:docMk/>
            <pc:sldMk cId="4265905245" sldId="299"/>
            <ac:spMk id="8" creationId="{D5BE2DC8-CD9E-4F89-85E0-165526050084}"/>
          </ac:spMkLst>
        </pc:spChg>
        <pc:spChg chg="mod">
          <ac:chgData name="Christian Peña" userId="26caf81456f9cae6" providerId="LiveId" clId="{167395C6-D485-475E-8F8C-92A4B6230E7E}" dt="2022-09-21T06:54:18.161" v="726" actId="1076"/>
          <ac:spMkLst>
            <pc:docMk/>
            <pc:sldMk cId="4265905245" sldId="299"/>
            <ac:spMk id="9" creationId="{41C97733-01D2-4A43-B69C-DA67597CBB90}"/>
          </ac:spMkLst>
        </pc:spChg>
        <pc:spChg chg="del">
          <ac:chgData name="Christian Peña" userId="26caf81456f9cae6" providerId="LiveId" clId="{167395C6-D485-475E-8F8C-92A4B6230E7E}" dt="2022-09-21T06:18:06.428" v="5" actId="478"/>
          <ac:spMkLst>
            <pc:docMk/>
            <pc:sldMk cId="4265905245" sldId="299"/>
            <ac:spMk id="10" creationId="{06D5270C-7595-41E8-9322-591AF40E8E7E}"/>
          </ac:spMkLst>
        </pc:spChg>
        <pc:spChg chg="add del">
          <ac:chgData name="Christian Peña" userId="26caf81456f9cae6" providerId="LiveId" clId="{167395C6-D485-475E-8F8C-92A4B6230E7E}" dt="2022-09-21T06:30:47.416" v="320" actId="478"/>
          <ac:spMkLst>
            <pc:docMk/>
            <pc:sldMk cId="4265905245" sldId="299"/>
            <ac:spMk id="13" creationId="{F30CF031-69D2-3DAD-0E43-9699EE293F44}"/>
          </ac:spMkLst>
        </pc:spChg>
        <pc:spChg chg="add mod ord">
          <ac:chgData name="Christian Peña" userId="26caf81456f9cae6" providerId="LiveId" clId="{167395C6-D485-475E-8F8C-92A4B6230E7E}" dt="2022-09-21T06:36:44.133" v="374" actId="1035"/>
          <ac:spMkLst>
            <pc:docMk/>
            <pc:sldMk cId="4265905245" sldId="299"/>
            <ac:spMk id="14" creationId="{12FF26B8-A36B-62D2-6F49-56E1412A8D4C}"/>
          </ac:spMkLst>
        </pc:spChg>
        <pc:spChg chg="add mod">
          <ac:chgData name="Christian Peña" userId="26caf81456f9cae6" providerId="LiveId" clId="{167395C6-D485-475E-8F8C-92A4B6230E7E}" dt="2022-09-21T06:37:57.649" v="393" actId="1037"/>
          <ac:spMkLst>
            <pc:docMk/>
            <pc:sldMk cId="4265905245" sldId="299"/>
            <ac:spMk id="15" creationId="{36CD1709-1C21-68C8-CBA6-1F2D609FF113}"/>
          </ac:spMkLst>
        </pc:spChg>
        <pc:spChg chg="add mod">
          <ac:chgData name="Christian Peña" userId="26caf81456f9cae6" providerId="LiveId" clId="{167395C6-D485-475E-8F8C-92A4B6230E7E}" dt="2022-09-21T06:36:37.471" v="372" actId="1038"/>
          <ac:spMkLst>
            <pc:docMk/>
            <pc:sldMk cId="4265905245" sldId="299"/>
            <ac:spMk id="16" creationId="{6A35064E-6425-C6B7-1F40-218C0027482C}"/>
          </ac:spMkLst>
        </pc:spChg>
        <pc:spChg chg="add del mod">
          <ac:chgData name="Christian Peña" userId="26caf81456f9cae6" providerId="LiveId" clId="{167395C6-D485-475E-8F8C-92A4B6230E7E}" dt="2022-09-21T06:32:25.726" v="344" actId="478"/>
          <ac:spMkLst>
            <pc:docMk/>
            <pc:sldMk cId="4265905245" sldId="299"/>
            <ac:spMk id="17" creationId="{BAC4D9AF-A19E-A35A-B061-BD0BD6D121D3}"/>
          </ac:spMkLst>
        </pc:spChg>
        <pc:spChg chg="add mod">
          <ac:chgData name="Christian Peña" userId="26caf81456f9cae6" providerId="LiveId" clId="{167395C6-D485-475E-8F8C-92A4B6230E7E}" dt="2022-09-21T06:37:44.941" v="391" actId="1035"/>
          <ac:spMkLst>
            <pc:docMk/>
            <pc:sldMk cId="4265905245" sldId="299"/>
            <ac:spMk id="18" creationId="{1F9C4D37-6724-87B1-C58A-22A4FF0025A0}"/>
          </ac:spMkLst>
        </pc:spChg>
        <pc:spChg chg="add mod">
          <ac:chgData name="Christian Peña" userId="26caf81456f9cae6" providerId="LiveId" clId="{167395C6-D485-475E-8F8C-92A4B6230E7E}" dt="2022-09-21T06:37:17.213" v="385" actId="1037"/>
          <ac:spMkLst>
            <pc:docMk/>
            <pc:sldMk cId="4265905245" sldId="299"/>
            <ac:spMk id="19" creationId="{6E1301E8-4D82-EAEC-94AB-22CAA36321AD}"/>
          </ac:spMkLst>
        </pc:spChg>
        <pc:spChg chg="add mod">
          <ac:chgData name="Christian Peña" userId="26caf81456f9cae6" providerId="LiveId" clId="{167395C6-D485-475E-8F8C-92A4B6230E7E}" dt="2022-09-21T06:37:35.569" v="389" actId="1035"/>
          <ac:spMkLst>
            <pc:docMk/>
            <pc:sldMk cId="4265905245" sldId="299"/>
            <ac:spMk id="20" creationId="{8E640263-838C-AD20-590D-94E137A7952F}"/>
          </ac:spMkLst>
        </pc:spChg>
        <pc:spChg chg="add mod">
          <ac:chgData name="Christian Peña" userId="26caf81456f9cae6" providerId="LiveId" clId="{167395C6-D485-475E-8F8C-92A4B6230E7E}" dt="2022-09-21T06:38:49.137" v="404" actId="1037"/>
          <ac:spMkLst>
            <pc:docMk/>
            <pc:sldMk cId="4265905245" sldId="299"/>
            <ac:spMk id="21" creationId="{BA50ABCB-264A-10ED-AE97-E0C33D700C9E}"/>
          </ac:spMkLst>
        </pc:spChg>
        <pc:spChg chg="add mod">
          <ac:chgData name="Christian Peña" userId="26caf81456f9cae6" providerId="LiveId" clId="{167395C6-D485-475E-8F8C-92A4B6230E7E}" dt="2022-09-21T06:39:02.950" v="408" actId="1036"/>
          <ac:spMkLst>
            <pc:docMk/>
            <pc:sldMk cId="4265905245" sldId="299"/>
            <ac:spMk id="22" creationId="{B9129117-99B7-9C15-F86D-4DD13E47E733}"/>
          </ac:spMkLst>
        </pc:spChg>
        <pc:spChg chg="add del mod">
          <ac:chgData name="Christian Peña" userId="26caf81456f9cae6" providerId="LiveId" clId="{167395C6-D485-475E-8F8C-92A4B6230E7E}" dt="2022-09-21T06:42:16.661" v="473" actId="478"/>
          <ac:spMkLst>
            <pc:docMk/>
            <pc:sldMk cId="4265905245" sldId="299"/>
            <ac:spMk id="23" creationId="{204FC7C7-F0AA-3003-20F5-A0D4604FA9AD}"/>
          </ac:spMkLst>
        </pc:spChg>
        <pc:spChg chg="add mod">
          <ac:chgData name="Christian Peña" userId="26caf81456f9cae6" providerId="LiveId" clId="{167395C6-D485-475E-8F8C-92A4B6230E7E}" dt="2022-09-21T06:57:42.931" v="747" actId="404"/>
          <ac:spMkLst>
            <pc:docMk/>
            <pc:sldMk cId="4265905245" sldId="299"/>
            <ac:spMk id="24" creationId="{017FBB6C-0556-1B1D-A3EE-577B30553653}"/>
          </ac:spMkLst>
        </pc:spChg>
        <pc:picChg chg="add mod">
          <ac:chgData name="Christian Peña" userId="26caf81456f9cae6" providerId="LiveId" clId="{167395C6-D485-475E-8F8C-92A4B6230E7E}" dt="2022-09-21T06:54:59.951" v="735" actId="1076"/>
          <ac:picMkLst>
            <pc:docMk/>
            <pc:sldMk cId="4265905245" sldId="299"/>
            <ac:picMk id="12" creationId="{75666182-E79C-AE86-E96C-EB6FD9D50126}"/>
          </ac:picMkLst>
        </pc:picChg>
      </pc:sldChg>
      <pc:sldChg chg="del">
        <pc:chgData name="Christian Peña" userId="26caf81456f9cae6" providerId="LiveId" clId="{167395C6-D485-475E-8F8C-92A4B6230E7E}" dt="2022-09-21T06:17:52.948" v="1" actId="47"/>
        <pc:sldMkLst>
          <pc:docMk/>
          <pc:sldMk cId="1901492572" sldId="300"/>
        </pc:sldMkLst>
      </pc:sldChg>
      <pc:sldChg chg="modSp add mod ord">
        <pc:chgData name="Christian Peña" userId="26caf81456f9cae6" providerId="LiveId" clId="{167395C6-D485-475E-8F8C-92A4B6230E7E}" dt="2022-09-21T07:03:10.345" v="776" actId="207"/>
        <pc:sldMkLst>
          <pc:docMk/>
          <pc:sldMk cId="2305422733" sldId="300"/>
        </pc:sldMkLst>
        <pc:spChg chg="mod">
          <ac:chgData name="Christian Peña" userId="26caf81456f9cae6" providerId="LiveId" clId="{167395C6-D485-475E-8F8C-92A4B6230E7E}" dt="2022-09-21T07:03:10.345" v="776" actId="207"/>
          <ac:spMkLst>
            <pc:docMk/>
            <pc:sldMk cId="2305422733" sldId="300"/>
            <ac:spMk id="7" creationId="{62FB3E5F-258C-47F5-8CBE-46A3801C2E7B}"/>
          </ac:spMkLst>
        </pc:spChg>
      </pc:sldChg>
      <pc:sldChg chg="addSp delSp modSp add mod">
        <pc:chgData name="Christian Peña" userId="26caf81456f9cae6" providerId="LiveId" clId="{167395C6-D485-475E-8F8C-92A4B6230E7E}" dt="2022-09-21T07:06:21.739" v="796" actId="22"/>
        <pc:sldMkLst>
          <pc:docMk/>
          <pc:sldMk cId="218769375" sldId="301"/>
        </pc:sldMkLst>
        <pc:spChg chg="mod">
          <ac:chgData name="Christian Peña" userId="26caf81456f9cae6" providerId="LiveId" clId="{167395C6-D485-475E-8F8C-92A4B6230E7E}" dt="2022-09-21T07:04:07.467" v="794"/>
          <ac:spMkLst>
            <pc:docMk/>
            <pc:sldMk cId="218769375" sldId="301"/>
            <ac:spMk id="7" creationId="{62FB3E5F-258C-47F5-8CBE-46A3801C2E7B}"/>
          </ac:spMkLst>
        </pc:spChg>
        <pc:spChg chg="add del">
          <ac:chgData name="Christian Peña" userId="26caf81456f9cae6" providerId="LiveId" clId="{167395C6-D485-475E-8F8C-92A4B6230E7E}" dt="2022-09-21T07:06:21.739" v="796" actId="22"/>
          <ac:spMkLst>
            <pc:docMk/>
            <pc:sldMk cId="218769375" sldId="301"/>
            <ac:spMk id="10" creationId="{77CBFC8F-F056-2D95-F852-772AC4118942}"/>
          </ac:spMkLst>
        </pc:spChg>
      </pc:sldChg>
      <pc:sldChg chg="del">
        <pc:chgData name="Christian Peña" userId="26caf81456f9cae6" providerId="LiveId" clId="{167395C6-D485-475E-8F8C-92A4B6230E7E}" dt="2022-09-21T06:17:52.948" v="1" actId="47"/>
        <pc:sldMkLst>
          <pc:docMk/>
          <pc:sldMk cId="2275135862" sldId="301"/>
        </pc:sldMkLst>
      </pc:sldChg>
      <pc:sldChg chg="modSp add mod">
        <pc:chgData name="Christian Peña" userId="26caf81456f9cae6" providerId="LiveId" clId="{167395C6-D485-475E-8F8C-92A4B6230E7E}" dt="2022-09-21T07:07:26.654" v="817" actId="20577"/>
        <pc:sldMkLst>
          <pc:docMk/>
          <pc:sldMk cId="591185267" sldId="302"/>
        </pc:sldMkLst>
        <pc:spChg chg="mod">
          <ac:chgData name="Christian Peña" userId="26caf81456f9cae6" providerId="LiveId" clId="{167395C6-D485-475E-8F8C-92A4B6230E7E}" dt="2022-09-21T07:07:26.654" v="817" actId="20577"/>
          <ac:spMkLst>
            <pc:docMk/>
            <pc:sldMk cId="591185267" sldId="302"/>
            <ac:spMk id="7" creationId="{62FB3E5F-258C-47F5-8CBE-46A3801C2E7B}"/>
          </ac:spMkLst>
        </pc:spChg>
      </pc:sldChg>
      <pc:sldChg chg="del">
        <pc:chgData name="Christian Peña" userId="26caf81456f9cae6" providerId="LiveId" clId="{167395C6-D485-475E-8F8C-92A4B6230E7E}" dt="2022-09-21T06:17:52.948" v="1" actId="47"/>
        <pc:sldMkLst>
          <pc:docMk/>
          <pc:sldMk cId="3540842268" sldId="302"/>
        </pc:sldMkLst>
      </pc:sldChg>
      <pc:sldChg chg="modSp add mod ord">
        <pc:chgData name="Christian Peña" userId="26caf81456f9cae6" providerId="LiveId" clId="{167395C6-D485-475E-8F8C-92A4B6230E7E}" dt="2022-09-21T07:11:27.494" v="838" actId="113"/>
        <pc:sldMkLst>
          <pc:docMk/>
          <pc:sldMk cId="1564400034" sldId="303"/>
        </pc:sldMkLst>
        <pc:spChg chg="mod">
          <ac:chgData name="Christian Peña" userId="26caf81456f9cae6" providerId="LiveId" clId="{167395C6-D485-475E-8F8C-92A4B6230E7E}" dt="2022-09-21T07:11:27.494" v="838" actId="113"/>
          <ac:spMkLst>
            <pc:docMk/>
            <pc:sldMk cId="1564400034" sldId="303"/>
            <ac:spMk id="7" creationId="{62FB3E5F-258C-47F5-8CBE-46A3801C2E7B}"/>
          </ac:spMkLst>
        </pc:spChg>
      </pc:sldChg>
      <pc:sldChg chg="del">
        <pc:chgData name="Christian Peña" userId="26caf81456f9cae6" providerId="LiveId" clId="{167395C6-D485-475E-8F8C-92A4B6230E7E}" dt="2022-09-21T06:17:52.948" v="1" actId="47"/>
        <pc:sldMkLst>
          <pc:docMk/>
          <pc:sldMk cId="4175820594" sldId="303"/>
        </pc:sldMkLst>
      </pc:sldChg>
      <pc:sldChg chg="modSp add mod ord">
        <pc:chgData name="Christian Peña" userId="26caf81456f9cae6" providerId="LiveId" clId="{167395C6-D485-475E-8F8C-92A4B6230E7E}" dt="2022-09-21T07:59:57.369" v="1309" actId="14100"/>
        <pc:sldMkLst>
          <pc:docMk/>
          <pc:sldMk cId="2884337667" sldId="304"/>
        </pc:sldMkLst>
        <pc:spChg chg="mod">
          <ac:chgData name="Christian Peña" userId="26caf81456f9cae6" providerId="LiveId" clId="{167395C6-D485-475E-8F8C-92A4B6230E7E}" dt="2022-09-21T07:59:57.369" v="1309" actId="14100"/>
          <ac:spMkLst>
            <pc:docMk/>
            <pc:sldMk cId="2884337667" sldId="304"/>
            <ac:spMk id="7" creationId="{62FB3E5F-258C-47F5-8CBE-46A3801C2E7B}"/>
          </ac:spMkLst>
        </pc:spChg>
        <pc:spChg chg="mod">
          <ac:chgData name="Christian Peña" userId="26caf81456f9cae6" providerId="LiveId" clId="{167395C6-D485-475E-8F8C-92A4B6230E7E}" dt="2022-09-21T07:21:51.708" v="850" actId="20577"/>
          <ac:spMkLst>
            <pc:docMk/>
            <pc:sldMk cId="2884337667" sldId="304"/>
            <ac:spMk id="24" creationId="{017FBB6C-0556-1B1D-A3EE-577B30553653}"/>
          </ac:spMkLst>
        </pc:spChg>
        <pc:picChg chg="mod">
          <ac:chgData name="Christian Peña" userId="26caf81456f9cae6" providerId="LiveId" clId="{167395C6-D485-475E-8F8C-92A4B6230E7E}" dt="2022-09-21T07:28:01.058" v="915" actId="14826"/>
          <ac:picMkLst>
            <pc:docMk/>
            <pc:sldMk cId="2884337667" sldId="304"/>
            <ac:picMk id="12" creationId="{75666182-E79C-AE86-E96C-EB6FD9D50126}"/>
          </ac:picMkLst>
        </pc:picChg>
      </pc:sldChg>
      <pc:sldChg chg="del">
        <pc:chgData name="Christian Peña" userId="26caf81456f9cae6" providerId="LiveId" clId="{167395C6-D485-475E-8F8C-92A4B6230E7E}" dt="2022-09-21T06:17:56.378" v="2" actId="47"/>
        <pc:sldMkLst>
          <pc:docMk/>
          <pc:sldMk cId="3948275998" sldId="304"/>
        </pc:sldMkLst>
      </pc:sldChg>
      <pc:sldChg chg="del">
        <pc:chgData name="Christian Peña" userId="26caf81456f9cae6" providerId="LiveId" clId="{167395C6-D485-475E-8F8C-92A4B6230E7E}" dt="2022-09-21T06:17:56.378" v="2" actId="47"/>
        <pc:sldMkLst>
          <pc:docMk/>
          <pc:sldMk cId="1070762970" sldId="305"/>
        </pc:sldMkLst>
      </pc:sldChg>
      <pc:sldChg chg="addSp delSp modSp add mod">
        <pc:chgData name="Christian Peña" userId="26caf81456f9cae6" providerId="LiveId" clId="{167395C6-D485-475E-8F8C-92A4B6230E7E}" dt="2022-09-21T07:36:32.810" v="985" actId="12"/>
        <pc:sldMkLst>
          <pc:docMk/>
          <pc:sldMk cId="2807340289" sldId="305"/>
        </pc:sldMkLst>
        <pc:spChg chg="add mod">
          <ac:chgData name="Christian Peña" userId="26caf81456f9cae6" providerId="LiveId" clId="{167395C6-D485-475E-8F8C-92A4B6230E7E}" dt="2022-09-21T07:36:32.810" v="985" actId="12"/>
          <ac:spMkLst>
            <pc:docMk/>
            <pc:sldMk cId="2807340289" sldId="305"/>
            <ac:spMk id="2" creationId="{BBD0A8CB-1D7F-0581-E59D-D067D1B58BA4}"/>
          </ac:spMkLst>
        </pc:spChg>
        <pc:spChg chg="del">
          <ac:chgData name="Christian Peña" userId="26caf81456f9cae6" providerId="LiveId" clId="{167395C6-D485-475E-8F8C-92A4B6230E7E}" dt="2022-09-21T07:28:46.772" v="917" actId="478"/>
          <ac:spMkLst>
            <pc:docMk/>
            <pc:sldMk cId="2807340289" sldId="305"/>
            <ac:spMk id="7" creationId="{62FB3E5F-258C-47F5-8CBE-46A3801C2E7B}"/>
          </ac:spMkLst>
        </pc:spChg>
      </pc:sldChg>
      <pc:sldChg chg="modSp add mod">
        <pc:chgData name="Christian Peña" userId="26caf81456f9cae6" providerId="LiveId" clId="{167395C6-D485-475E-8F8C-92A4B6230E7E}" dt="2022-09-21T07:37:10.024" v="989" actId="11"/>
        <pc:sldMkLst>
          <pc:docMk/>
          <pc:sldMk cId="569771936" sldId="306"/>
        </pc:sldMkLst>
        <pc:spChg chg="mod">
          <ac:chgData name="Christian Peña" userId="26caf81456f9cae6" providerId="LiveId" clId="{167395C6-D485-475E-8F8C-92A4B6230E7E}" dt="2022-09-21T07:37:10.024" v="989" actId="11"/>
          <ac:spMkLst>
            <pc:docMk/>
            <pc:sldMk cId="569771936" sldId="306"/>
            <ac:spMk id="2" creationId="{BBD0A8CB-1D7F-0581-E59D-D067D1B58BA4}"/>
          </ac:spMkLst>
        </pc:spChg>
      </pc:sldChg>
      <pc:sldChg chg="del">
        <pc:chgData name="Christian Peña" userId="26caf81456f9cae6" providerId="LiveId" clId="{167395C6-D485-475E-8F8C-92A4B6230E7E}" dt="2022-09-21T06:17:56.378" v="2" actId="47"/>
        <pc:sldMkLst>
          <pc:docMk/>
          <pc:sldMk cId="2373750989" sldId="306"/>
        </pc:sldMkLst>
      </pc:sldChg>
      <pc:sldChg chg="del">
        <pc:chgData name="Christian Peña" userId="26caf81456f9cae6" providerId="LiveId" clId="{167395C6-D485-475E-8F8C-92A4B6230E7E}" dt="2022-09-21T06:17:56.378" v="2" actId="47"/>
        <pc:sldMkLst>
          <pc:docMk/>
          <pc:sldMk cId="2632813379" sldId="307"/>
        </pc:sldMkLst>
      </pc:sldChg>
      <pc:sldChg chg="modSp add mod">
        <pc:chgData name="Christian Peña" userId="26caf81456f9cae6" providerId="LiveId" clId="{167395C6-D485-475E-8F8C-92A4B6230E7E}" dt="2022-09-21T07:37:30.753" v="991" actId="11"/>
        <pc:sldMkLst>
          <pc:docMk/>
          <pc:sldMk cId="3108278438" sldId="307"/>
        </pc:sldMkLst>
        <pc:spChg chg="mod">
          <ac:chgData name="Christian Peña" userId="26caf81456f9cae6" providerId="LiveId" clId="{167395C6-D485-475E-8F8C-92A4B6230E7E}" dt="2022-09-21T07:37:30.753" v="991" actId="11"/>
          <ac:spMkLst>
            <pc:docMk/>
            <pc:sldMk cId="3108278438" sldId="307"/>
            <ac:spMk id="2" creationId="{BBD0A8CB-1D7F-0581-E59D-D067D1B58BA4}"/>
          </ac:spMkLst>
        </pc:spChg>
      </pc:sldChg>
      <pc:sldChg chg="modSp add mod">
        <pc:chgData name="Christian Peña" userId="26caf81456f9cae6" providerId="LiveId" clId="{167395C6-D485-475E-8F8C-92A4B6230E7E}" dt="2022-09-21T07:37:54.073" v="993" actId="11"/>
        <pc:sldMkLst>
          <pc:docMk/>
          <pc:sldMk cId="484207495" sldId="308"/>
        </pc:sldMkLst>
        <pc:spChg chg="mod">
          <ac:chgData name="Christian Peña" userId="26caf81456f9cae6" providerId="LiveId" clId="{167395C6-D485-475E-8F8C-92A4B6230E7E}" dt="2022-09-21T07:37:54.073" v="993" actId="11"/>
          <ac:spMkLst>
            <pc:docMk/>
            <pc:sldMk cId="484207495" sldId="308"/>
            <ac:spMk id="2" creationId="{BBD0A8CB-1D7F-0581-E59D-D067D1B58BA4}"/>
          </ac:spMkLst>
        </pc:spChg>
      </pc:sldChg>
      <pc:sldChg chg="del">
        <pc:chgData name="Christian Peña" userId="26caf81456f9cae6" providerId="LiveId" clId="{167395C6-D485-475E-8F8C-92A4B6230E7E}" dt="2022-09-21T06:17:58.361" v="3" actId="47"/>
        <pc:sldMkLst>
          <pc:docMk/>
          <pc:sldMk cId="1431654238" sldId="308"/>
        </pc:sldMkLst>
      </pc:sldChg>
      <pc:sldChg chg="modSp add mod">
        <pc:chgData name="Christian Peña" userId="26caf81456f9cae6" providerId="LiveId" clId="{167395C6-D485-475E-8F8C-92A4B6230E7E}" dt="2022-09-21T07:59:47.113" v="1308" actId="14100"/>
        <pc:sldMkLst>
          <pc:docMk/>
          <pc:sldMk cId="3440028979" sldId="309"/>
        </pc:sldMkLst>
        <pc:spChg chg="mod">
          <ac:chgData name="Christian Peña" userId="26caf81456f9cae6" providerId="LiveId" clId="{167395C6-D485-475E-8F8C-92A4B6230E7E}" dt="2022-09-21T07:59:47.113" v="1308" actId="14100"/>
          <ac:spMkLst>
            <pc:docMk/>
            <pc:sldMk cId="3440028979" sldId="309"/>
            <ac:spMk id="7" creationId="{62FB3E5F-258C-47F5-8CBE-46A3801C2E7B}"/>
          </ac:spMkLst>
        </pc:spChg>
        <pc:spChg chg="mod">
          <ac:chgData name="Christian Peña" userId="26caf81456f9cae6" providerId="LiveId" clId="{167395C6-D485-475E-8F8C-92A4B6230E7E}" dt="2022-09-21T07:38:27.984" v="1000" actId="20577"/>
          <ac:spMkLst>
            <pc:docMk/>
            <pc:sldMk cId="3440028979" sldId="309"/>
            <ac:spMk id="24" creationId="{017FBB6C-0556-1B1D-A3EE-577B30553653}"/>
          </ac:spMkLst>
        </pc:spChg>
        <pc:picChg chg="mod">
          <ac:chgData name="Christian Peña" userId="26caf81456f9cae6" providerId="LiveId" clId="{167395C6-D485-475E-8F8C-92A4B6230E7E}" dt="2022-09-21T07:43:11.707" v="1095" actId="14826"/>
          <ac:picMkLst>
            <pc:docMk/>
            <pc:sldMk cId="3440028979" sldId="309"/>
            <ac:picMk id="12" creationId="{75666182-E79C-AE86-E96C-EB6FD9D50126}"/>
          </ac:picMkLst>
        </pc:picChg>
      </pc:sldChg>
      <pc:sldChg chg="modSp add mod">
        <pc:chgData name="Christian Peña" userId="26caf81456f9cae6" providerId="LiveId" clId="{167395C6-D485-475E-8F8C-92A4B6230E7E}" dt="2022-09-21T07:52:44.291" v="1220" actId="20577"/>
        <pc:sldMkLst>
          <pc:docMk/>
          <pc:sldMk cId="2043631958" sldId="310"/>
        </pc:sldMkLst>
        <pc:spChg chg="mod">
          <ac:chgData name="Christian Peña" userId="26caf81456f9cae6" providerId="LiveId" clId="{167395C6-D485-475E-8F8C-92A4B6230E7E}" dt="2022-09-21T07:52:44.291" v="1220" actId="20577"/>
          <ac:spMkLst>
            <pc:docMk/>
            <pc:sldMk cId="2043631958" sldId="310"/>
            <ac:spMk id="2" creationId="{BBD0A8CB-1D7F-0581-E59D-D067D1B58BA4}"/>
          </ac:spMkLst>
        </pc:spChg>
        <pc:spChg chg="mod">
          <ac:chgData name="Christian Peña" userId="26caf81456f9cae6" providerId="LiveId" clId="{167395C6-D485-475E-8F8C-92A4B6230E7E}" dt="2022-09-21T07:43:34.071" v="1100" actId="20577"/>
          <ac:spMkLst>
            <pc:docMk/>
            <pc:sldMk cId="2043631958" sldId="310"/>
            <ac:spMk id="24" creationId="{017FBB6C-0556-1B1D-A3EE-577B30553653}"/>
          </ac:spMkLst>
        </pc:spChg>
        <pc:picChg chg="mod">
          <ac:chgData name="Christian Peña" userId="26caf81456f9cae6" providerId="LiveId" clId="{167395C6-D485-475E-8F8C-92A4B6230E7E}" dt="2022-09-21T07:43:39.835" v="1101" actId="14826"/>
          <ac:picMkLst>
            <pc:docMk/>
            <pc:sldMk cId="2043631958" sldId="310"/>
            <ac:picMk id="12" creationId="{75666182-E79C-AE86-E96C-EB6FD9D50126}"/>
          </ac:picMkLst>
        </pc:picChg>
      </pc:sldChg>
      <pc:sldChg chg="modSp add mod">
        <pc:chgData name="Christian Peña" userId="26caf81456f9cae6" providerId="LiveId" clId="{167395C6-D485-475E-8F8C-92A4B6230E7E}" dt="2022-09-21T07:45:55.881" v="1131" actId="20577"/>
        <pc:sldMkLst>
          <pc:docMk/>
          <pc:sldMk cId="651593181" sldId="311"/>
        </pc:sldMkLst>
        <pc:spChg chg="mod">
          <ac:chgData name="Christian Peña" userId="26caf81456f9cae6" providerId="LiveId" clId="{167395C6-D485-475E-8F8C-92A4B6230E7E}" dt="2022-09-21T07:45:55.881" v="1131" actId="20577"/>
          <ac:spMkLst>
            <pc:docMk/>
            <pc:sldMk cId="651593181" sldId="311"/>
            <ac:spMk id="2" creationId="{BBD0A8CB-1D7F-0581-E59D-D067D1B58BA4}"/>
          </ac:spMkLst>
        </pc:spChg>
      </pc:sldChg>
      <pc:sldChg chg="modSp add mod">
        <pc:chgData name="Christian Peña" userId="26caf81456f9cae6" providerId="LiveId" clId="{167395C6-D485-475E-8F8C-92A4B6230E7E}" dt="2022-09-21T07:46:37.265" v="1136" actId="11"/>
        <pc:sldMkLst>
          <pc:docMk/>
          <pc:sldMk cId="3224862659" sldId="312"/>
        </pc:sldMkLst>
        <pc:spChg chg="mod">
          <ac:chgData name="Christian Peña" userId="26caf81456f9cae6" providerId="LiveId" clId="{167395C6-D485-475E-8F8C-92A4B6230E7E}" dt="2022-09-21T07:46:37.265" v="1136" actId="11"/>
          <ac:spMkLst>
            <pc:docMk/>
            <pc:sldMk cId="3224862659" sldId="312"/>
            <ac:spMk id="2" creationId="{BBD0A8CB-1D7F-0581-E59D-D067D1B58BA4}"/>
          </ac:spMkLst>
        </pc:spChg>
      </pc:sldChg>
      <pc:sldChg chg="modSp add mod">
        <pc:chgData name="Christian Peña" userId="26caf81456f9cae6" providerId="LiveId" clId="{167395C6-D485-475E-8F8C-92A4B6230E7E}" dt="2022-09-21T07:46:49.170" v="1137" actId="11"/>
        <pc:sldMkLst>
          <pc:docMk/>
          <pc:sldMk cId="1218880683" sldId="313"/>
        </pc:sldMkLst>
        <pc:spChg chg="mod">
          <ac:chgData name="Christian Peña" userId="26caf81456f9cae6" providerId="LiveId" clId="{167395C6-D485-475E-8F8C-92A4B6230E7E}" dt="2022-09-21T07:46:49.170" v="1137" actId="11"/>
          <ac:spMkLst>
            <pc:docMk/>
            <pc:sldMk cId="1218880683" sldId="313"/>
            <ac:spMk id="2" creationId="{BBD0A8CB-1D7F-0581-E59D-D067D1B58BA4}"/>
          </ac:spMkLst>
        </pc:spChg>
      </pc:sldChg>
      <pc:sldChg chg="modSp add mod">
        <pc:chgData name="Christian Peña" userId="26caf81456f9cae6" providerId="LiveId" clId="{167395C6-D485-475E-8F8C-92A4B6230E7E}" dt="2022-09-21T07:52:36.628" v="1217" actId="20577"/>
        <pc:sldMkLst>
          <pc:docMk/>
          <pc:sldMk cId="3928051601" sldId="314"/>
        </pc:sldMkLst>
        <pc:spChg chg="mod">
          <ac:chgData name="Christian Peña" userId="26caf81456f9cae6" providerId="LiveId" clId="{167395C6-D485-475E-8F8C-92A4B6230E7E}" dt="2022-09-21T07:52:36.628" v="1217" actId="20577"/>
          <ac:spMkLst>
            <pc:docMk/>
            <pc:sldMk cId="3928051601" sldId="314"/>
            <ac:spMk id="2" creationId="{BBD0A8CB-1D7F-0581-E59D-D067D1B58BA4}"/>
          </ac:spMkLst>
        </pc:spChg>
      </pc:sldChg>
      <pc:sldChg chg="modSp add mod">
        <pc:chgData name="Christian Peña" userId="26caf81456f9cae6" providerId="LiveId" clId="{167395C6-D485-475E-8F8C-92A4B6230E7E}" dt="2022-09-21T07:51:38.996" v="1186" actId="20577"/>
        <pc:sldMkLst>
          <pc:docMk/>
          <pc:sldMk cId="2101867141" sldId="315"/>
        </pc:sldMkLst>
        <pc:spChg chg="mod">
          <ac:chgData name="Christian Peña" userId="26caf81456f9cae6" providerId="LiveId" clId="{167395C6-D485-475E-8F8C-92A4B6230E7E}" dt="2022-09-21T07:51:38.996" v="1186" actId="20577"/>
          <ac:spMkLst>
            <pc:docMk/>
            <pc:sldMk cId="2101867141" sldId="315"/>
            <ac:spMk id="2" creationId="{BBD0A8CB-1D7F-0581-E59D-D067D1B58BA4}"/>
          </ac:spMkLst>
        </pc:spChg>
      </pc:sldChg>
      <pc:sldChg chg="modSp add mod">
        <pc:chgData name="Christian Peña" userId="26caf81456f9cae6" providerId="LiveId" clId="{167395C6-D485-475E-8F8C-92A4B6230E7E}" dt="2022-09-21T07:51:44.685" v="1198" actId="20577"/>
        <pc:sldMkLst>
          <pc:docMk/>
          <pc:sldMk cId="2652094472" sldId="316"/>
        </pc:sldMkLst>
        <pc:spChg chg="mod">
          <ac:chgData name="Christian Peña" userId="26caf81456f9cae6" providerId="LiveId" clId="{167395C6-D485-475E-8F8C-92A4B6230E7E}" dt="2022-09-21T07:51:44.685" v="1198" actId="20577"/>
          <ac:spMkLst>
            <pc:docMk/>
            <pc:sldMk cId="2652094472" sldId="316"/>
            <ac:spMk id="2" creationId="{BBD0A8CB-1D7F-0581-E59D-D067D1B58BA4}"/>
          </ac:spMkLst>
        </pc:spChg>
      </pc:sldChg>
      <pc:sldChg chg="modSp add mod">
        <pc:chgData name="Christian Peña" userId="26caf81456f9cae6" providerId="LiveId" clId="{167395C6-D485-475E-8F8C-92A4B6230E7E}" dt="2022-09-21T07:56:18.905" v="1246" actId="404"/>
        <pc:sldMkLst>
          <pc:docMk/>
          <pc:sldMk cId="2457552148" sldId="317"/>
        </pc:sldMkLst>
        <pc:spChg chg="mod">
          <ac:chgData name="Christian Peña" userId="26caf81456f9cae6" providerId="LiveId" clId="{167395C6-D485-475E-8F8C-92A4B6230E7E}" dt="2022-09-21T07:56:18.905" v="1246" actId="404"/>
          <ac:spMkLst>
            <pc:docMk/>
            <pc:sldMk cId="2457552148" sldId="317"/>
            <ac:spMk id="2" creationId="{BBD0A8CB-1D7F-0581-E59D-D067D1B58BA4}"/>
          </ac:spMkLst>
        </pc:spChg>
      </pc:sldChg>
      <pc:sldChg chg="modSp add mod">
        <pc:chgData name="Christian Peña" userId="26caf81456f9cae6" providerId="LiveId" clId="{167395C6-D485-475E-8F8C-92A4B6230E7E}" dt="2022-09-21T07:56:51.723" v="1257" actId="20577"/>
        <pc:sldMkLst>
          <pc:docMk/>
          <pc:sldMk cId="1272053390" sldId="318"/>
        </pc:sldMkLst>
        <pc:spChg chg="mod">
          <ac:chgData name="Christian Peña" userId="26caf81456f9cae6" providerId="LiveId" clId="{167395C6-D485-475E-8F8C-92A4B6230E7E}" dt="2022-09-21T07:56:51.723" v="1257" actId="20577"/>
          <ac:spMkLst>
            <pc:docMk/>
            <pc:sldMk cId="1272053390" sldId="318"/>
            <ac:spMk id="2" creationId="{BBD0A8CB-1D7F-0581-E59D-D067D1B58BA4}"/>
          </ac:spMkLst>
        </pc:spChg>
      </pc:sldChg>
      <pc:sldChg chg="modSp add mod">
        <pc:chgData name="Christian Peña" userId="26caf81456f9cae6" providerId="LiveId" clId="{167395C6-D485-475E-8F8C-92A4B6230E7E}" dt="2022-09-21T07:59:28.952" v="1307" actId="14100"/>
        <pc:sldMkLst>
          <pc:docMk/>
          <pc:sldMk cId="984884279" sldId="319"/>
        </pc:sldMkLst>
        <pc:spChg chg="mod">
          <ac:chgData name="Christian Peña" userId="26caf81456f9cae6" providerId="LiveId" clId="{167395C6-D485-475E-8F8C-92A4B6230E7E}" dt="2022-09-21T07:59:28.952" v="1307" actId="14100"/>
          <ac:spMkLst>
            <pc:docMk/>
            <pc:sldMk cId="984884279" sldId="319"/>
            <ac:spMk id="7" creationId="{62FB3E5F-258C-47F5-8CBE-46A3801C2E7B}"/>
          </ac:spMkLst>
        </pc:spChg>
        <pc:spChg chg="mod">
          <ac:chgData name="Christian Peña" userId="26caf81456f9cae6" providerId="LiveId" clId="{167395C6-D485-475E-8F8C-92A4B6230E7E}" dt="2022-09-21T07:58:43.259" v="1262" actId="20577"/>
          <ac:spMkLst>
            <pc:docMk/>
            <pc:sldMk cId="984884279" sldId="319"/>
            <ac:spMk id="24" creationId="{017FBB6C-0556-1B1D-A3EE-577B30553653}"/>
          </ac:spMkLst>
        </pc:spChg>
        <pc:picChg chg="mod">
          <ac:chgData name="Christian Peña" userId="26caf81456f9cae6" providerId="LiveId" clId="{167395C6-D485-475E-8F8C-92A4B6230E7E}" dt="2022-09-21T07:58:49.251" v="1263" actId="14826"/>
          <ac:picMkLst>
            <pc:docMk/>
            <pc:sldMk cId="984884279" sldId="319"/>
            <ac:picMk id="12" creationId="{75666182-E79C-AE86-E96C-EB6FD9D50126}"/>
          </ac:picMkLst>
        </pc:picChg>
      </pc:sldChg>
      <pc:sldChg chg="add del">
        <pc:chgData name="Christian Peña" userId="26caf81456f9cae6" providerId="LiveId" clId="{167395C6-D485-475E-8F8C-92A4B6230E7E}" dt="2022-09-21T07:55:48.304" v="1239" actId="47"/>
        <pc:sldMkLst>
          <pc:docMk/>
          <pc:sldMk cId="1322447881" sldId="319"/>
        </pc:sldMkLst>
      </pc:sldChg>
      <pc:sldChg chg="modSp add mod">
        <pc:chgData name="Christian Peña" userId="26caf81456f9cae6" providerId="LiveId" clId="{167395C6-D485-475E-8F8C-92A4B6230E7E}" dt="2022-09-21T08:02:12.391" v="1325" actId="12"/>
        <pc:sldMkLst>
          <pc:docMk/>
          <pc:sldMk cId="195627650" sldId="320"/>
        </pc:sldMkLst>
        <pc:spChg chg="mod">
          <ac:chgData name="Christian Peña" userId="26caf81456f9cae6" providerId="LiveId" clId="{167395C6-D485-475E-8F8C-92A4B6230E7E}" dt="2022-09-21T08:02:12.391" v="1325" actId="12"/>
          <ac:spMkLst>
            <pc:docMk/>
            <pc:sldMk cId="195627650" sldId="320"/>
            <ac:spMk id="2" creationId="{BBD0A8CB-1D7F-0581-E59D-D067D1B58BA4}"/>
          </ac:spMkLst>
        </pc:spChg>
        <pc:spChg chg="mod">
          <ac:chgData name="Christian Peña" userId="26caf81456f9cae6" providerId="LiveId" clId="{167395C6-D485-475E-8F8C-92A4B6230E7E}" dt="2022-09-21T08:01:29.795" v="1316" actId="20577"/>
          <ac:spMkLst>
            <pc:docMk/>
            <pc:sldMk cId="195627650" sldId="320"/>
            <ac:spMk id="24" creationId="{017FBB6C-0556-1B1D-A3EE-577B30553653}"/>
          </ac:spMkLst>
        </pc:spChg>
        <pc:picChg chg="mod">
          <ac:chgData name="Christian Peña" userId="26caf81456f9cae6" providerId="LiveId" clId="{167395C6-D485-475E-8F8C-92A4B6230E7E}" dt="2022-09-21T08:01:34.868" v="1317" actId="14826"/>
          <ac:picMkLst>
            <pc:docMk/>
            <pc:sldMk cId="195627650" sldId="320"/>
            <ac:picMk id="12" creationId="{75666182-E79C-AE86-E96C-EB6FD9D50126}"/>
          </ac:picMkLst>
        </pc:picChg>
      </pc:sldChg>
      <pc:sldChg chg="add del">
        <pc:chgData name="Christian Peña" userId="26caf81456f9cae6" providerId="LiveId" clId="{167395C6-D485-475E-8F8C-92A4B6230E7E}" dt="2022-09-21T07:55:48.304" v="1239" actId="47"/>
        <pc:sldMkLst>
          <pc:docMk/>
          <pc:sldMk cId="1142982702" sldId="320"/>
        </pc:sldMkLst>
      </pc:sldChg>
      <pc:sldChg chg="modSp add mod">
        <pc:chgData name="Christian Peña" userId="26caf81456f9cae6" providerId="LiveId" clId="{167395C6-D485-475E-8F8C-92A4B6230E7E}" dt="2022-09-21T08:08:38.759" v="1377" actId="20577"/>
        <pc:sldMkLst>
          <pc:docMk/>
          <pc:sldMk cId="4260813544" sldId="321"/>
        </pc:sldMkLst>
        <pc:spChg chg="mod">
          <ac:chgData name="Christian Peña" userId="26caf81456f9cae6" providerId="LiveId" clId="{167395C6-D485-475E-8F8C-92A4B6230E7E}" dt="2022-09-21T08:08:38.759" v="1377" actId="20577"/>
          <ac:spMkLst>
            <pc:docMk/>
            <pc:sldMk cId="4260813544" sldId="321"/>
            <ac:spMk id="2" creationId="{BBD0A8CB-1D7F-0581-E59D-D067D1B58BA4}"/>
          </ac:spMkLst>
        </pc:spChg>
      </pc:sldChg>
      <pc:sldChg chg="modSp add mod">
        <pc:chgData name="Christian Peña" userId="26caf81456f9cae6" providerId="LiveId" clId="{167395C6-D485-475E-8F8C-92A4B6230E7E}" dt="2022-09-21T08:08:26.851" v="1374" actId="20577"/>
        <pc:sldMkLst>
          <pc:docMk/>
          <pc:sldMk cId="1310652646" sldId="322"/>
        </pc:sldMkLst>
        <pc:spChg chg="mod">
          <ac:chgData name="Christian Peña" userId="26caf81456f9cae6" providerId="LiveId" clId="{167395C6-D485-475E-8F8C-92A4B6230E7E}" dt="2022-09-21T08:08:26.851" v="1374" actId="20577"/>
          <ac:spMkLst>
            <pc:docMk/>
            <pc:sldMk cId="1310652646" sldId="322"/>
            <ac:spMk id="2" creationId="{BBD0A8CB-1D7F-0581-E59D-D067D1B58BA4}"/>
          </ac:spMkLst>
        </pc:spChg>
      </pc:sldChg>
      <pc:sldChg chg="modSp add mod">
        <pc:chgData name="Christian Peña" userId="26caf81456f9cae6" providerId="LiveId" clId="{167395C6-D485-475E-8F8C-92A4B6230E7E}" dt="2022-09-21T08:08:00.724" v="1367" actId="20577"/>
        <pc:sldMkLst>
          <pc:docMk/>
          <pc:sldMk cId="837276247" sldId="323"/>
        </pc:sldMkLst>
        <pc:spChg chg="mod">
          <ac:chgData name="Christian Peña" userId="26caf81456f9cae6" providerId="LiveId" clId="{167395C6-D485-475E-8F8C-92A4B6230E7E}" dt="2022-09-21T08:08:00.724" v="1367" actId="20577"/>
          <ac:spMkLst>
            <pc:docMk/>
            <pc:sldMk cId="837276247" sldId="323"/>
            <ac:spMk id="2" creationId="{BBD0A8CB-1D7F-0581-E59D-D067D1B58BA4}"/>
          </ac:spMkLst>
        </pc:spChg>
      </pc:sldChg>
      <pc:sldChg chg="modSp add mod">
        <pc:chgData name="Christian Peña" userId="26caf81456f9cae6" providerId="LiveId" clId="{167395C6-D485-475E-8F8C-92A4B6230E7E}" dt="2022-09-21T08:07:40.345" v="1360" actId="20577"/>
        <pc:sldMkLst>
          <pc:docMk/>
          <pc:sldMk cId="311243164" sldId="324"/>
        </pc:sldMkLst>
        <pc:spChg chg="mod">
          <ac:chgData name="Christian Peña" userId="26caf81456f9cae6" providerId="LiveId" clId="{167395C6-D485-475E-8F8C-92A4B6230E7E}" dt="2022-09-21T08:07:40.345" v="1360" actId="20577"/>
          <ac:spMkLst>
            <pc:docMk/>
            <pc:sldMk cId="311243164" sldId="324"/>
            <ac:spMk id="2" creationId="{BBD0A8CB-1D7F-0581-E59D-D067D1B58BA4}"/>
          </ac:spMkLst>
        </pc:spChg>
      </pc:sldChg>
      <pc:sldChg chg="add del">
        <pc:chgData name="Christian Peña" userId="26caf81456f9cae6" providerId="LiveId" clId="{167395C6-D485-475E-8F8C-92A4B6230E7E}" dt="2022-09-21T08:05:17.563" v="1350" actId="47"/>
        <pc:sldMkLst>
          <pc:docMk/>
          <pc:sldMk cId="2565285615" sldId="325"/>
        </pc:sldMkLst>
      </pc:sldChg>
      <pc:sldChg chg="modSp add del mod">
        <pc:chgData name="Christian Peña" userId="26caf81456f9cae6" providerId="LiveId" clId="{167395C6-D485-475E-8F8C-92A4B6230E7E}" dt="2022-09-21T08:10:17.553" v="1400" actId="47"/>
        <pc:sldMkLst>
          <pc:docMk/>
          <pc:sldMk cId="3543857098" sldId="325"/>
        </pc:sldMkLst>
        <pc:spChg chg="mod">
          <ac:chgData name="Christian Peña" userId="26caf81456f9cae6" providerId="LiveId" clId="{167395C6-D485-475E-8F8C-92A4B6230E7E}" dt="2022-09-21T08:10:02.496" v="1399" actId="20577"/>
          <ac:spMkLst>
            <pc:docMk/>
            <pc:sldMk cId="3543857098" sldId="325"/>
            <ac:spMk id="7" creationId="{62FB3E5F-258C-47F5-8CBE-46A3801C2E7B}"/>
          </ac:spMkLst>
        </pc:spChg>
      </pc:sldChg>
    </pc:docChg>
  </pc:docChgLst>
  <pc:docChgLst>
    <pc:chgData name="Christian Peña" userId="26caf81456f9cae6" providerId="LiveId" clId="{B2C7E6F0-36CB-4FBF-B93F-F25C9FDCF118}"/>
    <pc:docChg chg="undo custSel addSld delSld modSld sldOrd">
      <pc:chgData name="Christian Peña" userId="26caf81456f9cae6" providerId="LiveId" clId="{B2C7E6F0-36CB-4FBF-B93F-F25C9FDCF118}" dt="2022-08-25T02:35:53.031" v="1271" actId="113"/>
      <pc:docMkLst>
        <pc:docMk/>
      </pc:docMkLst>
      <pc:sldChg chg="modSp mod">
        <pc:chgData name="Christian Peña" userId="26caf81456f9cae6" providerId="LiveId" clId="{B2C7E6F0-36CB-4FBF-B93F-F25C9FDCF118}" dt="2022-08-25T01:29:39.139" v="85" actId="1076"/>
        <pc:sldMkLst>
          <pc:docMk/>
          <pc:sldMk cId="3433648689" sldId="256"/>
        </pc:sldMkLst>
        <pc:spChg chg="mod">
          <ac:chgData name="Christian Peña" userId="26caf81456f9cae6" providerId="LiveId" clId="{B2C7E6F0-36CB-4FBF-B93F-F25C9FDCF118}" dt="2022-08-25T01:29:22.045" v="78" actId="14100"/>
          <ac:spMkLst>
            <pc:docMk/>
            <pc:sldMk cId="3433648689" sldId="256"/>
            <ac:spMk id="6" creationId="{8649BA9B-9F48-455B-B05C-284C6183D55E}"/>
          </ac:spMkLst>
        </pc:spChg>
        <pc:picChg chg="mod ord">
          <ac:chgData name="Christian Peña" userId="26caf81456f9cae6" providerId="LiveId" clId="{B2C7E6F0-36CB-4FBF-B93F-F25C9FDCF118}" dt="2022-08-25T01:29:39.139" v="85" actId="1076"/>
          <ac:picMkLst>
            <pc:docMk/>
            <pc:sldMk cId="3433648689" sldId="256"/>
            <ac:picMk id="3" creationId="{AFAD5E8E-7B42-4889-822D-FCC445DCDD71}"/>
          </ac:picMkLst>
        </pc:picChg>
      </pc:sldChg>
      <pc:sldChg chg="addSp delSp modSp mod">
        <pc:chgData name="Christian Peña" userId="26caf81456f9cae6" providerId="LiveId" clId="{B2C7E6F0-36CB-4FBF-B93F-F25C9FDCF118}" dt="2022-08-25T01:38:45.943" v="245" actId="14100"/>
        <pc:sldMkLst>
          <pc:docMk/>
          <pc:sldMk cId="4265905245" sldId="299"/>
        </pc:sldMkLst>
        <pc:spChg chg="add mod">
          <ac:chgData name="Christian Peña" userId="26caf81456f9cae6" providerId="LiveId" clId="{B2C7E6F0-36CB-4FBF-B93F-F25C9FDCF118}" dt="2022-08-25T01:38:45.943" v="245" actId="14100"/>
          <ac:spMkLst>
            <pc:docMk/>
            <pc:sldMk cId="4265905245" sldId="299"/>
            <ac:spMk id="2" creationId="{6A91B8D8-1728-A27E-D6DD-DC706B0601ED}"/>
          </ac:spMkLst>
        </pc:spChg>
        <pc:spChg chg="mod">
          <ac:chgData name="Christian Peña" userId="26caf81456f9cae6" providerId="LiveId" clId="{B2C7E6F0-36CB-4FBF-B93F-F25C9FDCF118}" dt="2022-08-25T01:38:08.289" v="239" actId="113"/>
          <ac:spMkLst>
            <pc:docMk/>
            <pc:sldMk cId="4265905245" sldId="299"/>
            <ac:spMk id="7" creationId="{62FB3E5F-258C-47F5-8CBE-46A3801C2E7B}"/>
          </ac:spMkLst>
        </pc:spChg>
        <pc:spChg chg="mod">
          <ac:chgData name="Christian Peña" userId="26caf81456f9cae6" providerId="LiveId" clId="{B2C7E6F0-36CB-4FBF-B93F-F25C9FDCF118}" dt="2022-08-25T01:38:08.289" v="239" actId="113"/>
          <ac:spMkLst>
            <pc:docMk/>
            <pc:sldMk cId="4265905245" sldId="299"/>
            <ac:spMk id="8" creationId="{D5BE2DC8-CD9E-4F89-85E0-165526050084}"/>
          </ac:spMkLst>
        </pc:spChg>
        <pc:spChg chg="mod">
          <ac:chgData name="Christian Peña" userId="26caf81456f9cae6" providerId="LiveId" clId="{B2C7E6F0-36CB-4FBF-B93F-F25C9FDCF118}" dt="2022-08-25T01:38:08.289" v="239" actId="113"/>
          <ac:spMkLst>
            <pc:docMk/>
            <pc:sldMk cId="4265905245" sldId="299"/>
            <ac:spMk id="9" creationId="{41C97733-01D2-4A43-B69C-DA67597CBB90}"/>
          </ac:spMkLst>
        </pc:spChg>
        <pc:spChg chg="mod">
          <ac:chgData name="Christian Peña" userId="26caf81456f9cae6" providerId="LiveId" clId="{B2C7E6F0-36CB-4FBF-B93F-F25C9FDCF118}" dt="2022-08-25T01:38:06.634" v="238" actId="113"/>
          <ac:spMkLst>
            <pc:docMk/>
            <pc:sldMk cId="4265905245" sldId="299"/>
            <ac:spMk id="10" creationId="{06D5270C-7595-41E8-9322-591AF40E8E7E}"/>
          </ac:spMkLst>
        </pc:spChg>
        <pc:picChg chg="del">
          <ac:chgData name="Christian Peña" userId="26caf81456f9cae6" providerId="LiveId" clId="{B2C7E6F0-36CB-4FBF-B93F-F25C9FDCF118}" dt="2022-08-25T01:34:27.128" v="110" actId="478"/>
          <ac:picMkLst>
            <pc:docMk/>
            <pc:sldMk cId="4265905245" sldId="299"/>
            <ac:picMk id="4" creationId="{31893BDE-50DC-463A-B1E9-7E07F8DCD9E0}"/>
          </ac:picMkLst>
        </pc:picChg>
      </pc:sldChg>
      <pc:sldChg chg="addSp delSp modSp add mod">
        <pc:chgData name="Christian Peña" userId="26caf81456f9cae6" providerId="LiveId" clId="{B2C7E6F0-36CB-4FBF-B93F-F25C9FDCF118}" dt="2022-08-25T01:49:56.093" v="456" actId="14100"/>
        <pc:sldMkLst>
          <pc:docMk/>
          <pc:sldMk cId="1901492572" sldId="300"/>
        </pc:sldMkLst>
        <pc:spChg chg="del mod">
          <ac:chgData name="Christian Peña" userId="26caf81456f9cae6" providerId="LiveId" clId="{B2C7E6F0-36CB-4FBF-B93F-F25C9FDCF118}" dt="2022-08-25T01:40:01.101" v="249" actId="478"/>
          <ac:spMkLst>
            <pc:docMk/>
            <pc:sldMk cId="1901492572" sldId="300"/>
            <ac:spMk id="2" creationId="{6A91B8D8-1728-A27E-D6DD-DC706B0601ED}"/>
          </ac:spMkLst>
        </pc:spChg>
        <pc:spChg chg="mod ord">
          <ac:chgData name="Christian Peña" userId="26caf81456f9cae6" providerId="LiveId" clId="{B2C7E6F0-36CB-4FBF-B93F-F25C9FDCF118}" dt="2022-08-25T01:49:56.093" v="456" actId="14100"/>
          <ac:spMkLst>
            <pc:docMk/>
            <pc:sldMk cId="1901492572" sldId="300"/>
            <ac:spMk id="7" creationId="{62FB3E5F-258C-47F5-8CBE-46A3801C2E7B}"/>
          </ac:spMkLst>
        </pc:spChg>
        <pc:spChg chg="mod">
          <ac:chgData name="Christian Peña" userId="26caf81456f9cae6" providerId="LiveId" clId="{B2C7E6F0-36CB-4FBF-B93F-F25C9FDCF118}" dt="2022-08-25T01:40:19.206" v="252" actId="20577"/>
          <ac:spMkLst>
            <pc:docMk/>
            <pc:sldMk cId="1901492572" sldId="300"/>
            <ac:spMk id="10" creationId="{06D5270C-7595-41E8-9322-591AF40E8E7E}"/>
          </ac:spMkLst>
        </pc:spChg>
        <pc:picChg chg="add mod">
          <ac:chgData name="Christian Peña" userId="26caf81456f9cae6" providerId="LiveId" clId="{B2C7E6F0-36CB-4FBF-B93F-F25C9FDCF118}" dt="2022-08-25T01:46:40.732" v="270" actId="14100"/>
          <ac:picMkLst>
            <pc:docMk/>
            <pc:sldMk cId="1901492572" sldId="300"/>
            <ac:picMk id="4" creationId="{890D005F-5DFB-7386-288D-186FA754F8DD}"/>
          </ac:picMkLst>
        </pc:picChg>
      </pc:sldChg>
      <pc:sldChg chg="del">
        <pc:chgData name="Christian Peña" userId="26caf81456f9cae6" providerId="LiveId" clId="{B2C7E6F0-36CB-4FBF-B93F-F25C9FDCF118}" dt="2022-08-25T01:18:21.887" v="1" actId="2696"/>
        <pc:sldMkLst>
          <pc:docMk/>
          <pc:sldMk cId="2350776846" sldId="300"/>
        </pc:sldMkLst>
      </pc:sldChg>
      <pc:sldChg chg="del">
        <pc:chgData name="Christian Peña" userId="26caf81456f9cae6" providerId="LiveId" clId="{B2C7E6F0-36CB-4FBF-B93F-F25C9FDCF118}" dt="2022-08-25T01:18:21.887" v="1" actId="2696"/>
        <pc:sldMkLst>
          <pc:docMk/>
          <pc:sldMk cId="1973853091" sldId="301"/>
        </pc:sldMkLst>
      </pc:sldChg>
      <pc:sldChg chg="addSp delSp modSp add mod ord">
        <pc:chgData name="Christian Peña" userId="26caf81456f9cae6" providerId="LiveId" clId="{B2C7E6F0-36CB-4FBF-B93F-F25C9FDCF118}" dt="2022-08-25T02:07:23.192" v="858" actId="12"/>
        <pc:sldMkLst>
          <pc:docMk/>
          <pc:sldMk cId="2275135862" sldId="301"/>
        </pc:sldMkLst>
        <pc:spChg chg="del">
          <ac:chgData name="Christian Peña" userId="26caf81456f9cae6" providerId="LiveId" clId="{B2C7E6F0-36CB-4FBF-B93F-F25C9FDCF118}" dt="2022-08-25T01:50:51.964" v="460" actId="478"/>
          <ac:spMkLst>
            <pc:docMk/>
            <pc:sldMk cId="2275135862" sldId="301"/>
            <ac:spMk id="2" creationId="{6A91B8D8-1728-A27E-D6DD-DC706B0601ED}"/>
          </ac:spMkLst>
        </pc:spChg>
        <pc:spChg chg="add mod">
          <ac:chgData name="Christian Peña" userId="26caf81456f9cae6" providerId="LiveId" clId="{B2C7E6F0-36CB-4FBF-B93F-F25C9FDCF118}" dt="2022-08-25T01:53:19.949" v="550" actId="1035"/>
          <ac:spMkLst>
            <pc:docMk/>
            <pc:sldMk cId="2275135862" sldId="301"/>
            <ac:spMk id="5" creationId="{6610CB77-56F8-005B-1348-95AEFAE56D52}"/>
          </ac:spMkLst>
        </pc:spChg>
        <pc:spChg chg="mod">
          <ac:chgData name="Christian Peña" userId="26caf81456f9cae6" providerId="LiveId" clId="{B2C7E6F0-36CB-4FBF-B93F-F25C9FDCF118}" dt="2022-08-25T02:07:23.192" v="858" actId="12"/>
          <ac:spMkLst>
            <pc:docMk/>
            <pc:sldMk cId="2275135862" sldId="301"/>
            <ac:spMk id="7" creationId="{62FB3E5F-258C-47F5-8CBE-46A3801C2E7B}"/>
          </ac:spMkLst>
        </pc:spChg>
        <pc:spChg chg="mod">
          <ac:chgData name="Christian Peña" userId="26caf81456f9cae6" providerId="LiveId" clId="{B2C7E6F0-36CB-4FBF-B93F-F25C9FDCF118}" dt="2022-08-25T01:51:06.046" v="511" actId="20577"/>
          <ac:spMkLst>
            <pc:docMk/>
            <pc:sldMk cId="2275135862" sldId="301"/>
            <ac:spMk id="10" creationId="{06D5270C-7595-41E8-9322-591AF40E8E7E}"/>
          </ac:spMkLst>
        </pc:spChg>
        <pc:picChg chg="add mod">
          <ac:chgData name="Christian Peña" userId="26caf81456f9cae6" providerId="LiveId" clId="{B2C7E6F0-36CB-4FBF-B93F-F25C9FDCF118}" dt="2022-08-25T01:52:26.221" v="526" actId="14100"/>
          <ac:picMkLst>
            <pc:docMk/>
            <pc:sldMk cId="2275135862" sldId="301"/>
            <ac:picMk id="4" creationId="{39C04372-CF62-2C7F-3648-A27201A14FB3}"/>
          </ac:picMkLst>
        </pc:picChg>
      </pc:sldChg>
      <pc:sldChg chg="del">
        <pc:chgData name="Christian Peña" userId="26caf81456f9cae6" providerId="LiveId" clId="{B2C7E6F0-36CB-4FBF-B93F-F25C9FDCF118}" dt="2022-08-25T01:18:21.887" v="1" actId="2696"/>
        <pc:sldMkLst>
          <pc:docMk/>
          <pc:sldMk cId="527685653" sldId="302"/>
        </pc:sldMkLst>
      </pc:sldChg>
      <pc:sldChg chg="addSp delSp modSp add mod">
        <pc:chgData name="Christian Peña" userId="26caf81456f9cae6" providerId="LiveId" clId="{B2C7E6F0-36CB-4FBF-B93F-F25C9FDCF118}" dt="2022-08-25T02:06:43.237" v="840" actId="20577"/>
        <pc:sldMkLst>
          <pc:docMk/>
          <pc:sldMk cId="3540842268" sldId="302"/>
        </pc:sldMkLst>
        <pc:spChg chg="del">
          <ac:chgData name="Christian Peña" userId="26caf81456f9cae6" providerId="LiveId" clId="{B2C7E6F0-36CB-4FBF-B93F-F25C9FDCF118}" dt="2022-08-25T02:03:08.261" v="737" actId="478"/>
          <ac:spMkLst>
            <pc:docMk/>
            <pc:sldMk cId="3540842268" sldId="302"/>
            <ac:spMk id="5" creationId="{6610CB77-56F8-005B-1348-95AEFAE56D52}"/>
          </ac:spMkLst>
        </pc:spChg>
        <pc:spChg chg="mod">
          <ac:chgData name="Christian Peña" userId="26caf81456f9cae6" providerId="LiveId" clId="{B2C7E6F0-36CB-4FBF-B93F-F25C9FDCF118}" dt="2022-08-25T02:06:43.237" v="840" actId="20577"/>
          <ac:spMkLst>
            <pc:docMk/>
            <pc:sldMk cId="3540842268" sldId="302"/>
            <ac:spMk id="7" creationId="{62FB3E5F-258C-47F5-8CBE-46A3801C2E7B}"/>
          </ac:spMkLst>
        </pc:spChg>
        <pc:spChg chg="mod">
          <ac:chgData name="Christian Peña" userId="26caf81456f9cae6" providerId="LiveId" clId="{B2C7E6F0-36CB-4FBF-B93F-F25C9FDCF118}" dt="2022-08-25T02:02:59.670" v="735" actId="20577"/>
          <ac:spMkLst>
            <pc:docMk/>
            <pc:sldMk cId="3540842268" sldId="302"/>
            <ac:spMk id="10" creationId="{06D5270C-7595-41E8-9322-591AF40E8E7E}"/>
          </ac:spMkLst>
        </pc:spChg>
        <pc:picChg chg="add mod">
          <ac:chgData name="Christian Peña" userId="26caf81456f9cae6" providerId="LiveId" clId="{B2C7E6F0-36CB-4FBF-B93F-F25C9FDCF118}" dt="2022-08-25T02:04:05.605" v="755" actId="14100"/>
          <ac:picMkLst>
            <pc:docMk/>
            <pc:sldMk cId="3540842268" sldId="302"/>
            <ac:picMk id="3" creationId="{16E47AE6-A834-BDBF-EF85-F615BD68DDE3}"/>
          </ac:picMkLst>
        </pc:picChg>
        <pc:picChg chg="del">
          <ac:chgData name="Christian Peña" userId="26caf81456f9cae6" providerId="LiveId" clId="{B2C7E6F0-36CB-4FBF-B93F-F25C9FDCF118}" dt="2022-08-25T02:03:06.125" v="736" actId="478"/>
          <ac:picMkLst>
            <pc:docMk/>
            <pc:sldMk cId="3540842268" sldId="302"/>
            <ac:picMk id="4" creationId="{39C04372-CF62-2C7F-3648-A27201A14FB3}"/>
          </ac:picMkLst>
        </pc:picChg>
      </pc:sldChg>
      <pc:sldChg chg="del">
        <pc:chgData name="Christian Peña" userId="26caf81456f9cae6" providerId="LiveId" clId="{B2C7E6F0-36CB-4FBF-B93F-F25C9FDCF118}" dt="2022-08-25T01:18:21.887" v="1" actId="2696"/>
        <pc:sldMkLst>
          <pc:docMk/>
          <pc:sldMk cId="172445244" sldId="303"/>
        </pc:sldMkLst>
      </pc:sldChg>
      <pc:sldChg chg="delSp modSp add mod ord">
        <pc:chgData name="Christian Peña" userId="26caf81456f9cae6" providerId="LiveId" clId="{B2C7E6F0-36CB-4FBF-B93F-F25C9FDCF118}" dt="2022-08-25T02:12:14.253" v="894" actId="14100"/>
        <pc:sldMkLst>
          <pc:docMk/>
          <pc:sldMk cId="4175820594" sldId="303"/>
        </pc:sldMkLst>
        <pc:spChg chg="del">
          <ac:chgData name="Christian Peña" userId="26caf81456f9cae6" providerId="LiveId" clId="{B2C7E6F0-36CB-4FBF-B93F-F25C9FDCF118}" dt="2022-08-25T02:11:44.366" v="886" actId="478"/>
          <ac:spMkLst>
            <pc:docMk/>
            <pc:sldMk cId="4175820594" sldId="303"/>
            <ac:spMk id="7" creationId="{62FB3E5F-258C-47F5-8CBE-46A3801C2E7B}"/>
          </ac:spMkLst>
        </pc:spChg>
        <pc:spChg chg="mod">
          <ac:chgData name="Christian Peña" userId="26caf81456f9cae6" providerId="LiveId" clId="{B2C7E6F0-36CB-4FBF-B93F-F25C9FDCF118}" dt="2022-08-25T02:12:03.419" v="891" actId="14100"/>
          <ac:spMkLst>
            <pc:docMk/>
            <pc:sldMk cId="4175820594" sldId="303"/>
            <ac:spMk id="8" creationId="{D5BE2DC8-CD9E-4F89-85E0-165526050084}"/>
          </ac:spMkLst>
        </pc:spChg>
        <pc:spChg chg="mod">
          <ac:chgData name="Christian Peña" userId="26caf81456f9cae6" providerId="LiveId" clId="{B2C7E6F0-36CB-4FBF-B93F-F25C9FDCF118}" dt="2022-08-25T02:11:26.925" v="884" actId="20577"/>
          <ac:spMkLst>
            <pc:docMk/>
            <pc:sldMk cId="4175820594" sldId="303"/>
            <ac:spMk id="10" creationId="{06D5270C-7595-41E8-9322-591AF40E8E7E}"/>
          </ac:spMkLst>
        </pc:spChg>
        <pc:picChg chg="mod">
          <ac:chgData name="Christian Peña" userId="26caf81456f9cae6" providerId="LiveId" clId="{B2C7E6F0-36CB-4FBF-B93F-F25C9FDCF118}" dt="2022-08-25T02:12:14.253" v="894" actId="14100"/>
          <ac:picMkLst>
            <pc:docMk/>
            <pc:sldMk cId="4175820594" sldId="303"/>
            <ac:picMk id="4" creationId="{890D005F-5DFB-7386-288D-186FA754F8DD}"/>
          </ac:picMkLst>
        </pc:picChg>
      </pc:sldChg>
      <pc:sldChg chg="del">
        <pc:chgData name="Christian Peña" userId="26caf81456f9cae6" providerId="LiveId" clId="{B2C7E6F0-36CB-4FBF-B93F-F25C9FDCF118}" dt="2022-08-25T01:18:21.887" v="1" actId="2696"/>
        <pc:sldMkLst>
          <pc:docMk/>
          <pc:sldMk cId="2544407974" sldId="304"/>
        </pc:sldMkLst>
      </pc:sldChg>
      <pc:sldChg chg="delSp modSp add mod ord">
        <pc:chgData name="Christian Peña" userId="26caf81456f9cae6" providerId="LiveId" clId="{B2C7E6F0-36CB-4FBF-B93F-F25C9FDCF118}" dt="2022-08-25T02:18:31.133" v="1023" actId="20577"/>
        <pc:sldMkLst>
          <pc:docMk/>
          <pc:sldMk cId="3948275998" sldId="304"/>
        </pc:sldMkLst>
        <pc:spChg chg="del mod">
          <ac:chgData name="Christian Peña" userId="26caf81456f9cae6" providerId="LiveId" clId="{B2C7E6F0-36CB-4FBF-B93F-F25C9FDCF118}" dt="2022-08-25T02:16:38.222" v="960" actId="478"/>
          <ac:spMkLst>
            <pc:docMk/>
            <pc:sldMk cId="3948275998" sldId="304"/>
            <ac:spMk id="5" creationId="{6610CB77-56F8-005B-1348-95AEFAE56D52}"/>
          </ac:spMkLst>
        </pc:spChg>
        <pc:spChg chg="mod">
          <ac:chgData name="Christian Peña" userId="26caf81456f9cae6" providerId="LiveId" clId="{B2C7E6F0-36CB-4FBF-B93F-F25C9FDCF118}" dt="2022-08-25T02:18:31.133" v="1023" actId="20577"/>
          <ac:spMkLst>
            <pc:docMk/>
            <pc:sldMk cId="3948275998" sldId="304"/>
            <ac:spMk id="7" creationId="{62FB3E5F-258C-47F5-8CBE-46A3801C2E7B}"/>
          </ac:spMkLst>
        </pc:spChg>
        <pc:spChg chg="mod">
          <ac:chgData name="Christian Peña" userId="26caf81456f9cae6" providerId="LiveId" clId="{B2C7E6F0-36CB-4FBF-B93F-F25C9FDCF118}" dt="2022-08-25T02:14:19.542" v="951" actId="20577"/>
          <ac:spMkLst>
            <pc:docMk/>
            <pc:sldMk cId="3948275998" sldId="304"/>
            <ac:spMk id="10" creationId="{06D5270C-7595-41E8-9322-591AF40E8E7E}"/>
          </ac:spMkLst>
        </pc:spChg>
        <pc:picChg chg="mod">
          <ac:chgData name="Christian Peña" userId="26caf81456f9cae6" providerId="LiveId" clId="{B2C7E6F0-36CB-4FBF-B93F-F25C9FDCF118}" dt="2022-08-25T02:16:26.589" v="958" actId="1076"/>
          <ac:picMkLst>
            <pc:docMk/>
            <pc:sldMk cId="3948275998" sldId="304"/>
            <ac:picMk id="4" creationId="{39C04372-CF62-2C7F-3648-A27201A14FB3}"/>
          </ac:picMkLst>
        </pc:picChg>
      </pc:sldChg>
      <pc:sldChg chg="modSp add mod">
        <pc:chgData name="Christian Peña" userId="26caf81456f9cae6" providerId="LiveId" clId="{B2C7E6F0-36CB-4FBF-B93F-F25C9FDCF118}" dt="2022-08-25T02:21:24.215" v="1096" actId="12"/>
        <pc:sldMkLst>
          <pc:docMk/>
          <pc:sldMk cId="1070762970" sldId="305"/>
        </pc:sldMkLst>
        <pc:spChg chg="mod">
          <ac:chgData name="Christian Peña" userId="26caf81456f9cae6" providerId="LiveId" clId="{B2C7E6F0-36CB-4FBF-B93F-F25C9FDCF118}" dt="2022-08-25T02:21:24.215" v="1096" actId="12"/>
          <ac:spMkLst>
            <pc:docMk/>
            <pc:sldMk cId="1070762970" sldId="305"/>
            <ac:spMk id="7" creationId="{62FB3E5F-258C-47F5-8CBE-46A3801C2E7B}"/>
          </ac:spMkLst>
        </pc:spChg>
        <pc:spChg chg="mod">
          <ac:chgData name="Christian Peña" userId="26caf81456f9cae6" providerId="LiveId" clId="{B2C7E6F0-36CB-4FBF-B93F-F25C9FDCF118}" dt="2022-08-25T02:19:05.094" v="1036" actId="404"/>
          <ac:spMkLst>
            <pc:docMk/>
            <pc:sldMk cId="1070762970" sldId="305"/>
            <ac:spMk id="8" creationId="{D5BE2DC8-CD9E-4F89-85E0-165526050084}"/>
          </ac:spMkLst>
        </pc:spChg>
        <pc:spChg chg="mod">
          <ac:chgData name="Christian Peña" userId="26caf81456f9cae6" providerId="LiveId" clId="{B2C7E6F0-36CB-4FBF-B93F-F25C9FDCF118}" dt="2022-08-25T02:19:05.094" v="1036" actId="404"/>
          <ac:spMkLst>
            <pc:docMk/>
            <pc:sldMk cId="1070762970" sldId="305"/>
            <ac:spMk id="9" creationId="{41C97733-01D2-4A43-B69C-DA67597CBB90}"/>
          </ac:spMkLst>
        </pc:spChg>
        <pc:spChg chg="mod">
          <ac:chgData name="Christian Peña" userId="26caf81456f9cae6" providerId="LiveId" clId="{B2C7E6F0-36CB-4FBF-B93F-F25C9FDCF118}" dt="2022-08-25T02:19:24.087" v="1039" actId="14100"/>
          <ac:spMkLst>
            <pc:docMk/>
            <pc:sldMk cId="1070762970" sldId="305"/>
            <ac:spMk id="10" creationId="{06D5270C-7595-41E8-9322-591AF40E8E7E}"/>
          </ac:spMkLst>
        </pc:spChg>
        <pc:picChg chg="mod">
          <ac:chgData name="Christian Peña" userId="26caf81456f9cae6" providerId="LiveId" clId="{B2C7E6F0-36CB-4FBF-B93F-F25C9FDCF118}" dt="2022-08-25T02:19:35.093" v="1040" actId="14826"/>
          <ac:picMkLst>
            <pc:docMk/>
            <pc:sldMk cId="1070762970" sldId="305"/>
            <ac:picMk id="4" creationId="{39C04372-CF62-2C7F-3648-A27201A14FB3}"/>
          </ac:picMkLst>
        </pc:picChg>
      </pc:sldChg>
      <pc:sldChg chg="del">
        <pc:chgData name="Christian Peña" userId="26caf81456f9cae6" providerId="LiveId" clId="{B2C7E6F0-36CB-4FBF-B93F-F25C9FDCF118}" dt="2022-08-25T01:18:21.887" v="1" actId="2696"/>
        <pc:sldMkLst>
          <pc:docMk/>
          <pc:sldMk cId="1741018251" sldId="305"/>
        </pc:sldMkLst>
      </pc:sldChg>
      <pc:sldChg chg="del">
        <pc:chgData name="Christian Peña" userId="26caf81456f9cae6" providerId="LiveId" clId="{B2C7E6F0-36CB-4FBF-B93F-F25C9FDCF118}" dt="2022-08-25T01:17:53.448" v="0" actId="2696"/>
        <pc:sldMkLst>
          <pc:docMk/>
          <pc:sldMk cId="1350121484" sldId="306"/>
        </pc:sldMkLst>
      </pc:sldChg>
      <pc:sldChg chg="modSp add del mod ord">
        <pc:chgData name="Christian Peña" userId="26caf81456f9cae6" providerId="LiveId" clId="{B2C7E6F0-36CB-4FBF-B93F-F25C9FDCF118}" dt="2022-08-25T02:22:44.034" v="1135" actId="2696"/>
        <pc:sldMkLst>
          <pc:docMk/>
          <pc:sldMk cId="2122425261" sldId="306"/>
        </pc:sldMkLst>
        <pc:spChg chg="mod">
          <ac:chgData name="Christian Peña" userId="26caf81456f9cae6" providerId="LiveId" clId="{B2C7E6F0-36CB-4FBF-B93F-F25C9FDCF118}" dt="2022-08-25T02:22:25.534" v="1134" actId="20577"/>
          <ac:spMkLst>
            <pc:docMk/>
            <pc:sldMk cId="2122425261" sldId="306"/>
            <ac:spMk id="10" creationId="{06D5270C-7595-41E8-9322-591AF40E8E7E}"/>
          </ac:spMkLst>
        </pc:spChg>
      </pc:sldChg>
      <pc:sldChg chg="modSp add mod">
        <pc:chgData name="Christian Peña" userId="26caf81456f9cae6" providerId="LiveId" clId="{B2C7E6F0-36CB-4FBF-B93F-F25C9FDCF118}" dt="2022-08-25T02:32:14.564" v="1231" actId="207"/>
        <pc:sldMkLst>
          <pc:docMk/>
          <pc:sldMk cId="2373750989" sldId="306"/>
        </pc:sldMkLst>
        <pc:spChg chg="mod">
          <ac:chgData name="Christian Peña" userId="26caf81456f9cae6" providerId="LiveId" clId="{B2C7E6F0-36CB-4FBF-B93F-F25C9FDCF118}" dt="2022-08-25T02:27:14.688" v="1173" actId="113"/>
          <ac:spMkLst>
            <pc:docMk/>
            <pc:sldMk cId="2373750989" sldId="306"/>
            <ac:spMk id="7" creationId="{62FB3E5F-258C-47F5-8CBE-46A3801C2E7B}"/>
          </ac:spMkLst>
        </pc:spChg>
        <pc:spChg chg="mod">
          <ac:chgData name="Christian Peña" userId="26caf81456f9cae6" providerId="LiveId" clId="{B2C7E6F0-36CB-4FBF-B93F-F25C9FDCF118}" dt="2022-08-25T02:32:14.564" v="1231" actId="207"/>
          <ac:spMkLst>
            <pc:docMk/>
            <pc:sldMk cId="2373750989" sldId="306"/>
            <ac:spMk id="9" creationId="{41C97733-01D2-4A43-B69C-DA67597CBB90}"/>
          </ac:spMkLst>
        </pc:spChg>
        <pc:spChg chg="mod">
          <ac:chgData name="Christian Peña" userId="26caf81456f9cae6" providerId="LiveId" clId="{B2C7E6F0-36CB-4FBF-B93F-F25C9FDCF118}" dt="2022-08-25T02:24:14.420" v="1158" actId="403"/>
          <ac:spMkLst>
            <pc:docMk/>
            <pc:sldMk cId="2373750989" sldId="306"/>
            <ac:spMk id="10" creationId="{06D5270C-7595-41E8-9322-591AF40E8E7E}"/>
          </ac:spMkLst>
        </pc:spChg>
        <pc:picChg chg="mod">
          <ac:chgData name="Christian Peña" userId="26caf81456f9cae6" providerId="LiveId" clId="{B2C7E6F0-36CB-4FBF-B93F-F25C9FDCF118}" dt="2022-08-25T02:28:14.493" v="1193" actId="2085"/>
          <ac:picMkLst>
            <pc:docMk/>
            <pc:sldMk cId="2373750989" sldId="306"/>
            <ac:picMk id="4" creationId="{39C04372-CF62-2C7F-3648-A27201A14FB3}"/>
          </ac:picMkLst>
        </pc:picChg>
      </pc:sldChg>
      <pc:sldChg chg="del">
        <pc:chgData name="Christian Peña" userId="26caf81456f9cae6" providerId="LiveId" clId="{B2C7E6F0-36CB-4FBF-B93F-F25C9FDCF118}" dt="2022-08-25T01:17:53.448" v="0" actId="2696"/>
        <pc:sldMkLst>
          <pc:docMk/>
          <pc:sldMk cId="1333220961" sldId="307"/>
        </pc:sldMkLst>
      </pc:sldChg>
      <pc:sldChg chg="modSp add mod">
        <pc:chgData name="Christian Peña" userId="26caf81456f9cae6" providerId="LiveId" clId="{B2C7E6F0-36CB-4FBF-B93F-F25C9FDCF118}" dt="2022-08-25T02:31:54.958" v="1229" actId="207"/>
        <pc:sldMkLst>
          <pc:docMk/>
          <pc:sldMk cId="2632813379" sldId="307"/>
        </pc:sldMkLst>
        <pc:spChg chg="mod">
          <ac:chgData name="Christian Peña" userId="26caf81456f9cae6" providerId="LiveId" clId="{B2C7E6F0-36CB-4FBF-B93F-F25C9FDCF118}" dt="2022-08-25T02:31:22.318" v="1228" actId="20577"/>
          <ac:spMkLst>
            <pc:docMk/>
            <pc:sldMk cId="2632813379" sldId="307"/>
            <ac:spMk id="7" creationId="{62FB3E5F-258C-47F5-8CBE-46A3801C2E7B}"/>
          </ac:spMkLst>
        </pc:spChg>
        <pc:spChg chg="mod">
          <ac:chgData name="Christian Peña" userId="26caf81456f9cae6" providerId="LiveId" clId="{B2C7E6F0-36CB-4FBF-B93F-F25C9FDCF118}" dt="2022-08-25T02:31:54.958" v="1229" actId="207"/>
          <ac:spMkLst>
            <pc:docMk/>
            <pc:sldMk cId="2632813379" sldId="307"/>
            <ac:spMk id="9" creationId="{41C97733-01D2-4A43-B69C-DA67597CBB90}"/>
          </ac:spMkLst>
        </pc:spChg>
      </pc:sldChg>
      <pc:sldChg chg="modSp add mod">
        <pc:chgData name="Christian Peña" userId="26caf81456f9cae6" providerId="LiveId" clId="{B2C7E6F0-36CB-4FBF-B93F-F25C9FDCF118}" dt="2022-08-25T02:35:53.031" v="1271" actId="113"/>
        <pc:sldMkLst>
          <pc:docMk/>
          <pc:sldMk cId="1431654238" sldId="308"/>
        </pc:sldMkLst>
        <pc:spChg chg="mod">
          <ac:chgData name="Christian Peña" userId="26caf81456f9cae6" providerId="LiveId" clId="{B2C7E6F0-36CB-4FBF-B93F-F25C9FDCF118}" dt="2022-08-25T02:35:53.031" v="1271" actId="113"/>
          <ac:spMkLst>
            <pc:docMk/>
            <pc:sldMk cId="1431654238" sldId="308"/>
            <ac:spMk id="7" creationId="{62FB3E5F-258C-47F5-8CBE-46A3801C2E7B}"/>
          </ac:spMkLst>
        </pc:spChg>
      </pc:sldChg>
      <pc:sldChg chg="del">
        <pc:chgData name="Christian Peña" userId="26caf81456f9cae6" providerId="LiveId" clId="{B2C7E6F0-36CB-4FBF-B93F-F25C9FDCF118}" dt="2022-08-25T01:17:53.448" v="0" actId="2696"/>
        <pc:sldMkLst>
          <pc:docMk/>
          <pc:sldMk cId="3659008253" sldId="309"/>
        </pc:sldMkLst>
      </pc:sldChg>
      <pc:sldChg chg="del">
        <pc:chgData name="Christian Peña" userId="26caf81456f9cae6" providerId="LiveId" clId="{B2C7E6F0-36CB-4FBF-B93F-F25C9FDCF118}" dt="2022-08-25T01:17:53.448" v="0" actId="2696"/>
        <pc:sldMkLst>
          <pc:docMk/>
          <pc:sldMk cId="2356640034" sldId="310"/>
        </pc:sldMkLst>
      </pc:sldChg>
      <pc:sldChg chg="del">
        <pc:chgData name="Christian Peña" userId="26caf81456f9cae6" providerId="LiveId" clId="{B2C7E6F0-36CB-4FBF-B93F-F25C9FDCF118}" dt="2022-08-25T01:17:53.448" v="0" actId="2696"/>
        <pc:sldMkLst>
          <pc:docMk/>
          <pc:sldMk cId="2034125531" sldId="31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A734A2-7A71-4842-B6C2-2AD9AEF79D72}" type="datetimeFigureOut">
              <a:rPr lang="en-PH" smtClean="0"/>
              <a:t>21/09/2022</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9F9BAA-5764-4084-9A91-E42A7AB0AD04}" type="slidenum">
              <a:rPr lang="en-PH" smtClean="0"/>
              <a:t>‹#›</a:t>
            </a:fld>
            <a:endParaRPr lang="en-PH"/>
          </a:p>
        </p:txBody>
      </p:sp>
    </p:spTree>
    <p:extLst>
      <p:ext uri="{BB962C8B-B14F-4D97-AF65-F5344CB8AC3E}">
        <p14:creationId xmlns:p14="http://schemas.microsoft.com/office/powerpoint/2010/main" val="818710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519F9BAA-5764-4084-9A91-E42A7AB0AD04}" type="slidenum">
              <a:rPr lang="en-PH" smtClean="0"/>
              <a:t>1</a:t>
            </a:fld>
            <a:endParaRPr lang="en-PH"/>
          </a:p>
        </p:txBody>
      </p:sp>
    </p:spTree>
    <p:extLst>
      <p:ext uri="{BB962C8B-B14F-4D97-AF65-F5344CB8AC3E}">
        <p14:creationId xmlns:p14="http://schemas.microsoft.com/office/powerpoint/2010/main" val="4243983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519F9BAA-5764-4084-9A91-E42A7AB0AD04}" type="slidenum">
              <a:rPr lang="en-PH" smtClean="0"/>
              <a:t>10</a:t>
            </a:fld>
            <a:endParaRPr lang="en-PH"/>
          </a:p>
        </p:txBody>
      </p:sp>
    </p:spTree>
    <p:extLst>
      <p:ext uri="{BB962C8B-B14F-4D97-AF65-F5344CB8AC3E}">
        <p14:creationId xmlns:p14="http://schemas.microsoft.com/office/powerpoint/2010/main" val="91512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519F9BAA-5764-4084-9A91-E42A7AB0AD04}" type="slidenum">
              <a:rPr lang="en-PH" smtClean="0"/>
              <a:t>11</a:t>
            </a:fld>
            <a:endParaRPr lang="en-PH"/>
          </a:p>
        </p:txBody>
      </p:sp>
    </p:spTree>
    <p:extLst>
      <p:ext uri="{BB962C8B-B14F-4D97-AF65-F5344CB8AC3E}">
        <p14:creationId xmlns:p14="http://schemas.microsoft.com/office/powerpoint/2010/main" val="4074324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519F9BAA-5764-4084-9A91-E42A7AB0AD04}" type="slidenum">
              <a:rPr lang="en-PH" smtClean="0"/>
              <a:t>12</a:t>
            </a:fld>
            <a:endParaRPr lang="en-PH"/>
          </a:p>
        </p:txBody>
      </p:sp>
    </p:spTree>
    <p:extLst>
      <p:ext uri="{BB962C8B-B14F-4D97-AF65-F5344CB8AC3E}">
        <p14:creationId xmlns:p14="http://schemas.microsoft.com/office/powerpoint/2010/main" val="586423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519F9BAA-5764-4084-9A91-E42A7AB0AD04}" type="slidenum">
              <a:rPr lang="en-PH" smtClean="0"/>
              <a:t>13</a:t>
            </a:fld>
            <a:endParaRPr lang="en-PH"/>
          </a:p>
        </p:txBody>
      </p:sp>
    </p:spTree>
    <p:extLst>
      <p:ext uri="{BB962C8B-B14F-4D97-AF65-F5344CB8AC3E}">
        <p14:creationId xmlns:p14="http://schemas.microsoft.com/office/powerpoint/2010/main" val="3522136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519F9BAA-5764-4084-9A91-E42A7AB0AD04}" type="slidenum">
              <a:rPr lang="en-PH" smtClean="0"/>
              <a:t>14</a:t>
            </a:fld>
            <a:endParaRPr lang="en-PH"/>
          </a:p>
        </p:txBody>
      </p:sp>
    </p:spTree>
    <p:extLst>
      <p:ext uri="{BB962C8B-B14F-4D97-AF65-F5344CB8AC3E}">
        <p14:creationId xmlns:p14="http://schemas.microsoft.com/office/powerpoint/2010/main" val="2310831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519F9BAA-5764-4084-9A91-E42A7AB0AD04}" type="slidenum">
              <a:rPr lang="en-PH" smtClean="0"/>
              <a:t>15</a:t>
            </a:fld>
            <a:endParaRPr lang="en-PH"/>
          </a:p>
        </p:txBody>
      </p:sp>
    </p:spTree>
    <p:extLst>
      <p:ext uri="{BB962C8B-B14F-4D97-AF65-F5344CB8AC3E}">
        <p14:creationId xmlns:p14="http://schemas.microsoft.com/office/powerpoint/2010/main" val="4104067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519F9BAA-5764-4084-9A91-E42A7AB0AD04}" type="slidenum">
              <a:rPr lang="en-PH" smtClean="0"/>
              <a:t>16</a:t>
            </a:fld>
            <a:endParaRPr lang="en-PH"/>
          </a:p>
        </p:txBody>
      </p:sp>
    </p:spTree>
    <p:extLst>
      <p:ext uri="{BB962C8B-B14F-4D97-AF65-F5344CB8AC3E}">
        <p14:creationId xmlns:p14="http://schemas.microsoft.com/office/powerpoint/2010/main" val="4169931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519F9BAA-5764-4084-9A91-E42A7AB0AD04}" type="slidenum">
              <a:rPr lang="en-PH" smtClean="0"/>
              <a:t>17</a:t>
            </a:fld>
            <a:endParaRPr lang="en-PH"/>
          </a:p>
        </p:txBody>
      </p:sp>
    </p:spTree>
    <p:extLst>
      <p:ext uri="{BB962C8B-B14F-4D97-AF65-F5344CB8AC3E}">
        <p14:creationId xmlns:p14="http://schemas.microsoft.com/office/powerpoint/2010/main" val="2824100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519F9BAA-5764-4084-9A91-E42A7AB0AD04}" type="slidenum">
              <a:rPr lang="en-PH" smtClean="0"/>
              <a:t>18</a:t>
            </a:fld>
            <a:endParaRPr lang="en-PH"/>
          </a:p>
        </p:txBody>
      </p:sp>
    </p:spTree>
    <p:extLst>
      <p:ext uri="{BB962C8B-B14F-4D97-AF65-F5344CB8AC3E}">
        <p14:creationId xmlns:p14="http://schemas.microsoft.com/office/powerpoint/2010/main" val="3682280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519F9BAA-5764-4084-9A91-E42A7AB0AD04}" type="slidenum">
              <a:rPr lang="en-PH" smtClean="0"/>
              <a:t>19</a:t>
            </a:fld>
            <a:endParaRPr lang="en-PH"/>
          </a:p>
        </p:txBody>
      </p:sp>
    </p:spTree>
    <p:extLst>
      <p:ext uri="{BB962C8B-B14F-4D97-AF65-F5344CB8AC3E}">
        <p14:creationId xmlns:p14="http://schemas.microsoft.com/office/powerpoint/2010/main" val="2318000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519F9BAA-5764-4084-9A91-E42A7AB0AD04}" type="slidenum">
              <a:rPr lang="en-PH" smtClean="0"/>
              <a:t>2</a:t>
            </a:fld>
            <a:endParaRPr lang="en-PH"/>
          </a:p>
        </p:txBody>
      </p:sp>
    </p:spTree>
    <p:extLst>
      <p:ext uri="{BB962C8B-B14F-4D97-AF65-F5344CB8AC3E}">
        <p14:creationId xmlns:p14="http://schemas.microsoft.com/office/powerpoint/2010/main" val="3277054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519F9BAA-5764-4084-9A91-E42A7AB0AD04}" type="slidenum">
              <a:rPr lang="en-PH" smtClean="0"/>
              <a:t>20</a:t>
            </a:fld>
            <a:endParaRPr lang="en-PH"/>
          </a:p>
        </p:txBody>
      </p:sp>
    </p:spTree>
    <p:extLst>
      <p:ext uri="{BB962C8B-B14F-4D97-AF65-F5344CB8AC3E}">
        <p14:creationId xmlns:p14="http://schemas.microsoft.com/office/powerpoint/2010/main" val="4207206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519F9BAA-5764-4084-9A91-E42A7AB0AD04}" type="slidenum">
              <a:rPr lang="en-PH" smtClean="0"/>
              <a:t>21</a:t>
            </a:fld>
            <a:endParaRPr lang="en-PH"/>
          </a:p>
        </p:txBody>
      </p:sp>
    </p:spTree>
    <p:extLst>
      <p:ext uri="{BB962C8B-B14F-4D97-AF65-F5344CB8AC3E}">
        <p14:creationId xmlns:p14="http://schemas.microsoft.com/office/powerpoint/2010/main" val="2197158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519F9BAA-5764-4084-9A91-E42A7AB0AD04}" type="slidenum">
              <a:rPr lang="en-PH" smtClean="0"/>
              <a:t>22</a:t>
            </a:fld>
            <a:endParaRPr lang="en-PH"/>
          </a:p>
        </p:txBody>
      </p:sp>
    </p:spTree>
    <p:extLst>
      <p:ext uri="{BB962C8B-B14F-4D97-AF65-F5344CB8AC3E}">
        <p14:creationId xmlns:p14="http://schemas.microsoft.com/office/powerpoint/2010/main" val="964104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519F9BAA-5764-4084-9A91-E42A7AB0AD04}" type="slidenum">
              <a:rPr lang="en-PH" smtClean="0"/>
              <a:t>23</a:t>
            </a:fld>
            <a:endParaRPr lang="en-PH"/>
          </a:p>
        </p:txBody>
      </p:sp>
    </p:spTree>
    <p:extLst>
      <p:ext uri="{BB962C8B-B14F-4D97-AF65-F5344CB8AC3E}">
        <p14:creationId xmlns:p14="http://schemas.microsoft.com/office/powerpoint/2010/main" val="249167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519F9BAA-5764-4084-9A91-E42A7AB0AD04}" type="slidenum">
              <a:rPr lang="en-PH" smtClean="0"/>
              <a:t>24</a:t>
            </a:fld>
            <a:endParaRPr lang="en-PH"/>
          </a:p>
        </p:txBody>
      </p:sp>
    </p:spTree>
    <p:extLst>
      <p:ext uri="{BB962C8B-B14F-4D97-AF65-F5344CB8AC3E}">
        <p14:creationId xmlns:p14="http://schemas.microsoft.com/office/powerpoint/2010/main" val="17779794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519F9BAA-5764-4084-9A91-E42A7AB0AD04}" type="slidenum">
              <a:rPr lang="en-PH" smtClean="0"/>
              <a:t>25</a:t>
            </a:fld>
            <a:endParaRPr lang="en-PH"/>
          </a:p>
        </p:txBody>
      </p:sp>
    </p:spTree>
    <p:extLst>
      <p:ext uri="{BB962C8B-B14F-4D97-AF65-F5344CB8AC3E}">
        <p14:creationId xmlns:p14="http://schemas.microsoft.com/office/powerpoint/2010/main" val="2352470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519F9BAA-5764-4084-9A91-E42A7AB0AD04}" type="slidenum">
              <a:rPr lang="en-PH" smtClean="0"/>
              <a:t>26</a:t>
            </a:fld>
            <a:endParaRPr lang="en-PH"/>
          </a:p>
        </p:txBody>
      </p:sp>
    </p:spTree>
    <p:extLst>
      <p:ext uri="{BB962C8B-B14F-4D97-AF65-F5344CB8AC3E}">
        <p14:creationId xmlns:p14="http://schemas.microsoft.com/office/powerpoint/2010/main" val="2722292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519F9BAA-5764-4084-9A91-E42A7AB0AD04}" type="slidenum">
              <a:rPr lang="en-PH" smtClean="0"/>
              <a:t>3</a:t>
            </a:fld>
            <a:endParaRPr lang="en-PH"/>
          </a:p>
        </p:txBody>
      </p:sp>
    </p:spTree>
    <p:extLst>
      <p:ext uri="{BB962C8B-B14F-4D97-AF65-F5344CB8AC3E}">
        <p14:creationId xmlns:p14="http://schemas.microsoft.com/office/powerpoint/2010/main" val="274356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519F9BAA-5764-4084-9A91-E42A7AB0AD04}" type="slidenum">
              <a:rPr lang="en-PH" smtClean="0"/>
              <a:t>4</a:t>
            </a:fld>
            <a:endParaRPr lang="en-PH"/>
          </a:p>
        </p:txBody>
      </p:sp>
    </p:spTree>
    <p:extLst>
      <p:ext uri="{BB962C8B-B14F-4D97-AF65-F5344CB8AC3E}">
        <p14:creationId xmlns:p14="http://schemas.microsoft.com/office/powerpoint/2010/main" val="4234853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519F9BAA-5764-4084-9A91-E42A7AB0AD04}" type="slidenum">
              <a:rPr lang="en-PH" smtClean="0"/>
              <a:t>5</a:t>
            </a:fld>
            <a:endParaRPr lang="en-PH"/>
          </a:p>
        </p:txBody>
      </p:sp>
    </p:spTree>
    <p:extLst>
      <p:ext uri="{BB962C8B-B14F-4D97-AF65-F5344CB8AC3E}">
        <p14:creationId xmlns:p14="http://schemas.microsoft.com/office/powerpoint/2010/main" val="1887619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519F9BAA-5764-4084-9A91-E42A7AB0AD04}" type="slidenum">
              <a:rPr lang="en-PH" smtClean="0"/>
              <a:t>6</a:t>
            </a:fld>
            <a:endParaRPr lang="en-PH"/>
          </a:p>
        </p:txBody>
      </p:sp>
    </p:spTree>
    <p:extLst>
      <p:ext uri="{BB962C8B-B14F-4D97-AF65-F5344CB8AC3E}">
        <p14:creationId xmlns:p14="http://schemas.microsoft.com/office/powerpoint/2010/main" val="2800454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519F9BAA-5764-4084-9A91-E42A7AB0AD04}" type="slidenum">
              <a:rPr lang="en-PH" smtClean="0"/>
              <a:t>7</a:t>
            </a:fld>
            <a:endParaRPr lang="en-PH"/>
          </a:p>
        </p:txBody>
      </p:sp>
    </p:spTree>
    <p:extLst>
      <p:ext uri="{BB962C8B-B14F-4D97-AF65-F5344CB8AC3E}">
        <p14:creationId xmlns:p14="http://schemas.microsoft.com/office/powerpoint/2010/main" val="4125843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519F9BAA-5764-4084-9A91-E42A7AB0AD04}" type="slidenum">
              <a:rPr lang="en-PH" smtClean="0"/>
              <a:t>8</a:t>
            </a:fld>
            <a:endParaRPr lang="en-PH"/>
          </a:p>
        </p:txBody>
      </p:sp>
    </p:spTree>
    <p:extLst>
      <p:ext uri="{BB962C8B-B14F-4D97-AF65-F5344CB8AC3E}">
        <p14:creationId xmlns:p14="http://schemas.microsoft.com/office/powerpoint/2010/main" val="3791539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519F9BAA-5764-4084-9A91-E42A7AB0AD04}" type="slidenum">
              <a:rPr lang="en-PH" smtClean="0"/>
              <a:t>9</a:t>
            </a:fld>
            <a:endParaRPr lang="en-PH"/>
          </a:p>
        </p:txBody>
      </p:sp>
    </p:spTree>
    <p:extLst>
      <p:ext uri="{BB962C8B-B14F-4D97-AF65-F5344CB8AC3E}">
        <p14:creationId xmlns:p14="http://schemas.microsoft.com/office/powerpoint/2010/main" val="913453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9F74B-09B7-4C39-9E2B-AFECAEF2AF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C6497D3D-E390-4F72-818C-54C630AD52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5BDFD0BA-860C-4E91-B619-3AD611362B0F}"/>
              </a:ext>
            </a:extLst>
          </p:cNvPr>
          <p:cNvSpPr>
            <a:spLocks noGrp="1"/>
          </p:cNvSpPr>
          <p:nvPr>
            <p:ph type="dt" sz="half" idx="10"/>
          </p:nvPr>
        </p:nvSpPr>
        <p:spPr/>
        <p:txBody>
          <a:bodyPr/>
          <a:lstStyle/>
          <a:p>
            <a:fld id="{B0FF1891-291F-4471-97DA-ACAB5B4957E2}" type="datetimeFigureOut">
              <a:rPr lang="en-PH" smtClean="0"/>
              <a:t>21/09/2022</a:t>
            </a:fld>
            <a:endParaRPr lang="en-PH"/>
          </a:p>
        </p:txBody>
      </p:sp>
      <p:sp>
        <p:nvSpPr>
          <p:cNvPr id="5" name="Footer Placeholder 4">
            <a:extLst>
              <a:ext uri="{FF2B5EF4-FFF2-40B4-BE49-F238E27FC236}">
                <a16:creationId xmlns:a16="http://schemas.microsoft.com/office/drawing/2014/main" id="{8A14EE44-8CDC-4C2A-B16C-BA417AE9D31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2E1DBD7E-2F5D-4614-8F8A-C73C88D2D0F6}"/>
              </a:ext>
            </a:extLst>
          </p:cNvPr>
          <p:cNvSpPr>
            <a:spLocks noGrp="1"/>
          </p:cNvSpPr>
          <p:nvPr>
            <p:ph type="sldNum" sz="quarter" idx="12"/>
          </p:nvPr>
        </p:nvSpPr>
        <p:spPr/>
        <p:txBody>
          <a:bodyPr/>
          <a:lstStyle/>
          <a:p>
            <a:fld id="{C24CA024-5644-4E61-9C6A-819D0859246D}" type="slidenum">
              <a:rPr lang="en-PH" smtClean="0"/>
              <a:t>‹#›</a:t>
            </a:fld>
            <a:endParaRPr lang="en-PH"/>
          </a:p>
        </p:txBody>
      </p:sp>
    </p:spTree>
    <p:extLst>
      <p:ext uri="{BB962C8B-B14F-4D97-AF65-F5344CB8AC3E}">
        <p14:creationId xmlns:p14="http://schemas.microsoft.com/office/powerpoint/2010/main" val="1829428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4179F-84ED-4F30-9834-C36E739DF4E7}"/>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772048AE-FD3C-473E-8C42-17160D13DB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C9126A62-8AC9-414A-9D7E-F6118490956D}"/>
              </a:ext>
            </a:extLst>
          </p:cNvPr>
          <p:cNvSpPr>
            <a:spLocks noGrp="1"/>
          </p:cNvSpPr>
          <p:nvPr>
            <p:ph type="dt" sz="half" idx="10"/>
          </p:nvPr>
        </p:nvSpPr>
        <p:spPr/>
        <p:txBody>
          <a:bodyPr/>
          <a:lstStyle/>
          <a:p>
            <a:fld id="{B0FF1891-291F-4471-97DA-ACAB5B4957E2}" type="datetimeFigureOut">
              <a:rPr lang="en-PH" smtClean="0"/>
              <a:t>21/09/2022</a:t>
            </a:fld>
            <a:endParaRPr lang="en-PH"/>
          </a:p>
        </p:txBody>
      </p:sp>
      <p:sp>
        <p:nvSpPr>
          <p:cNvPr id="5" name="Footer Placeholder 4">
            <a:extLst>
              <a:ext uri="{FF2B5EF4-FFF2-40B4-BE49-F238E27FC236}">
                <a16:creationId xmlns:a16="http://schemas.microsoft.com/office/drawing/2014/main" id="{AC15CAFD-EBAC-4D2D-890B-D9509F0910A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17720D3-5381-43C9-9272-59E2E0E9A9DB}"/>
              </a:ext>
            </a:extLst>
          </p:cNvPr>
          <p:cNvSpPr>
            <a:spLocks noGrp="1"/>
          </p:cNvSpPr>
          <p:nvPr>
            <p:ph type="sldNum" sz="quarter" idx="12"/>
          </p:nvPr>
        </p:nvSpPr>
        <p:spPr/>
        <p:txBody>
          <a:bodyPr/>
          <a:lstStyle/>
          <a:p>
            <a:fld id="{C24CA024-5644-4E61-9C6A-819D0859246D}" type="slidenum">
              <a:rPr lang="en-PH" smtClean="0"/>
              <a:t>‹#›</a:t>
            </a:fld>
            <a:endParaRPr lang="en-PH"/>
          </a:p>
        </p:txBody>
      </p:sp>
    </p:spTree>
    <p:extLst>
      <p:ext uri="{BB962C8B-B14F-4D97-AF65-F5344CB8AC3E}">
        <p14:creationId xmlns:p14="http://schemas.microsoft.com/office/powerpoint/2010/main" val="1610497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421295-AEC1-4026-8E7B-A70EEF80F8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1C98876B-7062-4911-9A7E-2DB50E8C47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9EBE7407-A5E8-4309-B2B4-361E2F7A6AE7}"/>
              </a:ext>
            </a:extLst>
          </p:cNvPr>
          <p:cNvSpPr>
            <a:spLocks noGrp="1"/>
          </p:cNvSpPr>
          <p:nvPr>
            <p:ph type="dt" sz="half" idx="10"/>
          </p:nvPr>
        </p:nvSpPr>
        <p:spPr/>
        <p:txBody>
          <a:bodyPr/>
          <a:lstStyle/>
          <a:p>
            <a:fld id="{B0FF1891-291F-4471-97DA-ACAB5B4957E2}" type="datetimeFigureOut">
              <a:rPr lang="en-PH" smtClean="0"/>
              <a:t>21/09/2022</a:t>
            </a:fld>
            <a:endParaRPr lang="en-PH"/>
          </a:p>
        </p:txBody>
      </p:sp>
      <p:sp>
        <p:nvSpPr>
          <p:cNvPr id="5" name="Footer Placeholder 4">
            <a:extLst>
              <a:ext uri="{FF2B5EF4-FFF2-40B4-BE49-F238E27FC236}">
                <a16:creationId xmlns:a16="http://schemas.microsoft.com/office/drawing/2014/main" id="{F18B53DB-CF4B-4CA7-A16A-93935BD62EB5}"/>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95F9293-1E92-49DD-A5C1-8A55B68E3C33}"/>
              </a:ext>
            </a:extLst>
          </p:cNvPr>
          <p:cNvSpPr>
            <a:spLocks noGrp="1"/>
          </p:cNvSpPr>
          <p:nvPr>
            <p:ph type="sldNum" sz="quarter" idx="12"/>
          </p:nvPr>
        </p:nvSpPr>
        <p:spPr/>
        <p:txBody>
          <a:bodyPr/>
          <a:lstStyle/>
          <a:p>
            <a:fld id="{C24CA024-5644-4E61-9C6A-819D0859246D}" type="slidenum">
              <a:rPr lang="en-PH" smtClean="0"/>
              <a:t>‹#›</a:t>
            </a:fld>
            <a:endParaRPr lang="en-PH"/>
          </a:p>
        </p:txBody>
      </p:sp>
    </p:spTree>
    <p:extLst>
      <p:ext uri="{BB962C8B-B14F-4D97-AF65-F5344CB8AC3E}">
        <p14:creationId xmlns:p14="http://schemas.microsoft.com/office/powerpoint/2010/main" val="1924750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FED65-F968-4E3A-97E6-9E024F12FF90}"/>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5E7E7B5C-7853-418A-8350-E98EE42500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A2BAAE6-02C9-4E63-A1F0-250EE4718500}"/>
              </a:ext>
            </a:extLst>
          </p:cNvPr>
          <p:cNvSpPr>
            <a:spLocks noGrp="1"/>
          </p:cNvSpPr>
          <p:nvPr>
            <p:ph type="dt" sz="half" idx="10"/>
          </p:nvPr>
        </p:nvSpPr>
        <p:spPr/>
        <p:txBody>
          <a:bodyPr/>
          <a:lstStyle/>
          <a:p>
            <a:fld id="{B0FF1891-291F-4471-97DA-ACAB5B4957E2}" type="datetimeFigureOut">
              <a:rPr lang="en-PH" smtClean="0"/>
              <a:t>21/09/2022</a:t>
            </a:fld>
            <a:endParaRPr lang="en-PH"/>
          </a:p>
        </p:txBody>
      </p:sp>
      <p:sp>
        <p:nvSpPr>
          <p:cNvPr id="5" name="Footer Placeholder 4">
            <a:extLst>
              <a:ext uri="{FF2B5EF4-FFF2-40B4-BE49-F238E27FC236}">
                <a16:creationId xmlns:a16="http://schemas.microsoft.com/office/drawing/2014/main" id="{A8D64538-1AC8-40E4-A024-46B449F51C4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6532997-472C-4380-B1E0-3549DAE92F53}"/>
              </a:ext>
            </a:extLst>
          </p:cNvPr>
          <p:cNvSpPr>
            <a:spLocks noGrp="1"/>
          </p:cNvSpPr>
          <p:nvPr>
            <p:ph type="sldNum" sz="quarter" idx="12"/>
          </p:nvPr>
        </p:nvSpPr>
        <p:spPr/>
        <p:txBody>
          <a:bodyPr/>
          <a:lstStyle/>
          <a:p>
            <a:fld id="{C24CA024-5644-4E61-9C6A-819D0859246D}" type="slidenum">
              <a:rPr lang="en-PH" smtClean="0"/>
              <a:t>‹#›</a:t>
            </a:fld>
            <a:endParaRPr lang="en-PH"/>
          </a:p>
        </p:txBody>
      </p:sp>
    </p:spTree>
    <p:extLst>
      <p:ext uri="{BB962C8B-B14F-4D97-AF65-F5344CB8AC3E}">
        <p14:creationId xmlns:p14="http://schemas.microsoft.com/office/powerpoint/2010/main" val="307885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C1752-9189-405F-81D8-51F2396CBA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7F53DD5D-9130-47A1-A5A8-2CFC207D09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867EC6-B371-4707-9251-CC2DC91FE74F}"/>
              </a:ext>
            </a:extLst>
          </p:cNvPr>
          <p:cNvSpPr>
            <a:spLocks noGrp="1"/>
          </p:cNvSpPr>
          <p:nvPr>
            <p:ph type="dt" sz="half" idx="10"/>
          </p:nvPr>
        </p:nvSpPr>
        <p:spPr/>
        <p:txBody>
          <a:bodyPr/>
          <a:lstStyle/>
          <a:p>
            <a:fld id="{B0FF1891-291F-4471-97DA-ACAB5B4957E2}" type="datetimeFigureOut">
              <a:rPr lang="en-PH" smtClean="0"/>
              <a:t>21/09/2022</a:t>
            </a:fld>
            <a:endParaRPr lang="en-PH"/>
          </a:p>
        </p:txBody>
      </p:sp>
      <p:sp>
        <p:nvSpPr>
          <p:cNvPr id="5" name="Footer Placeholder 4">
            <a:extLst>
              <a:ext uri="{FF2B5EF4-FFF2-40B4-BE49-F238E27FC236}">
                <a16:creationId xmlns:a16="http://schemas.microsoft.com/office/drawing/2014/main" id="{A1ADC867-03FC-404E-8F60-8302DD4E331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2AD67BE-98DC-4994-B7F3-ED54808915D2}"/>
              </a:ext>
            </a:extLst>
          </p:cNvPr>
          <p:cNvSpPr>
            <a:spLocks noGrp="1"/>
          </p:cNvSpPr>
          <p:nvPr>
            <p:ph type="sldNum" sz="quarter" idx="12"/>
          </p:nvPr>
        </p:nvSpPr>
        <p:spPr/>
        <p:txBody>
          <a:bodyPr/>
          <a:lstStyle/>
          <a:p>
            <a:fld id="{C24CA024-5644-4E61-9C6A-819D0859246D}" type="slidenum">
              <a:rPr lang="en-PH" smtClean="0"/>
              <a:t>‹#›</a:t>
            </a:fld>
            <a:endParaRPr lang="en-PH"/>
          </a:p>
        </p:txBody>
      </p:sp>
    </p:spTree>
    <p:extLst>
      <p:ext uri="{BB962C8B-B14F-4D97-AF65-F5344CB8AC3E}">
        <p14:creationId xmlns:p14="http://schemas.microsoft.com/office/powerpoint/2010/main" val="4234525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2DB82-C21D-440A-9A90-638E423C7030}"/>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7C8A65D-BF39-4412-9EA5-24D5B635F5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A22B4F76-AE7F-4693-B03D-30BC1D60C7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5D4DE4EA-B868-49FB-9B89-B10EC348F234}"/>
              </a:ext>
            </a:extLst>
          </p:cNvPr>
          <p:cNvSpPr>
            <a:spLocks noGrp="1"/>
          </p:cNvSpPr>
          <p:nvPr>
            <p:ph type="dt" sz="half" idx="10"/>
          </p:nvPr>
        </p:nvSpPr>
        <p:spPr/>
        <p:txBody>
          <a:bodyPr/>
          <a:lstStyle/>
          <a:p>
            <a:fld id="{B0FF1891-291F-4471-97DA-ACAB5B4957E2}" type="datetimeFigureOut">
              <a:rPr lang="en-PH" smtClean="0"/>
              <a:t>21/09/2022</a:t>
            </a:fld>
            <a:endParaRPr lang="en-PH"/>
          </a:p>
        </p:txBody>
      </p:sp>
      <p:sp>
        <p:nvSpPr>
          <p:cNvPr id="6" name="Footer Placeholder 5">
            <a:extLst>
              <a:ext uri="{FF2B5EF4-FFF2-40B4-BE49-F238E27FC236}">
                <a16:creationId xmlns:a16="http://schemas.microsoft.com/office/drawing/2014/main" id="{F4BCA842-0C8E-4A60-BD45-31944463024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11F2C4EC-9F3F-4060-8924-FC42F0DC2A96}"/>
              </a:ext>
            </a:extLst>
          </p:cNvPr>
          <p:cNvSpPr>
            <a:spLocks noGrp="1"/>
          </p:cNvSpPr>
          <p:nvPr>
            <p:ph type="sldNum" sz="quarter" idx="12"/>
          </p:nvPr>
        </p:nvSpPr>
        <p:spPr/>
        <p:txBody>
          <a:bodyPr/>
          <a:lstStyle/>
          <a:p>
            <a:fld id="{C24CA024-5644-4E61-9C6A-819D0859246D}" type="slidenum">
              <a:rPr lang="en-PH" smtClean="0"/>
              <a:t>‹#›</a:t>
            </a:fld>
            <a:endParaRPr lang="en-PH"/>
          </a:p>
        </p:txBody>
      </p:sp>
    </p:spTree>
    <p:extLst>
      <p:ext uri="{BB962C8B-B14F-4D97-AF65-F5344CB8AC3E}">
        <p14:creationId xmlns:p14="http://schemas.microsoft.com/office/powerpoint/2010/main" val="3040333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B5F-B9E7-475F-9FE9-92BEF6D5A132}"/>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CF98E9DA-04DE-4B97-8741-A3CDF0A583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5C23A2-9917-4874-B1AC-35228718DF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AF77731C-5DFE-458E-8B8F-F2B48FDD73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934383-ABD4-4C97-8B8E-6D0A318C28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CBC4D62-E0AD-4BE9-BFFD-4528A7851931}"/>
              </a:ext>
            </a:extLst>
          </p:cNvPr>
          <p:cNvSpPr>
            <a:spLocks noGrp="1"/>
          </p:cNvSpPr>
          <p:nvPr>
            <p:ph type="dt" sz="half" idx="10"/>
          </p:nvPr>
        </p:nvSpPr>
        <p:spPr/>
        <p:txBody>
          <a:bodyPr/>
          <a:lstStyle/>
          <a:p>
            <a:fld id="{B0FF1891-291F-4471-97DA-ACAB5B4957E2}" type="datetimeFigureOut">
              <a:rPr lang="en-PH" smtClean="0"/>
              <a:t>21/09/2022</a:t>
            </a:fld>
            <a:endParaRPr lang="en-PH"/>
          </a:p>
        </p:txBody>
      </p:sp>
      <p:sp>
        <p:nvSpPr>
          <p:cNvPr id="8" name="Footer Placeholder 7">
            <a:extLst>
              <a:ext uri="{FF2B5EF4-FFF2-40B4-BE49-F238E27FC236}">
                <a16:creationId xmlns:a16="http://schemas.microsoft.com/office/drawing/2014/main" id="{C086435F-EBFD-4F81-A749-2CA7FA5319FF}"/>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112BB25D-72D7-4706-AC66-A27BD2F62687}"/>
              </a:ext>
            </a:extLst>
          </p:cNvPr>
          <p:cNvSpPr>
            <a:spLocks noGrp="1"/>
          </p:cNvSpPr>
          <p:nvPr>
            <p:ph type="sldNum" sz="quarter" idx="12"/>
          </p:nvPr>
        </p:nvSpPr>
        <p:spPr/>
        <p:txBody>
          <a:bodyPr/>
          <a:lstStyle/>
          <a:p>
            <a:fld id="{C24CA024-5644-4E61-9C6A-819D0859246D}" type="slidenum">
              <a:rPr lang="en-PH" smtClean="0"/>
              <a:t>‹#›</a:t>
            </a:fld>
            <a:endParaRPr lang="en-PH"/>
          </a:p>
        </p:txBody>
      </p:sp>
    </p:spTree>
    <p:extLst>
      <p:ext uri="{BB962C8B-B14F-4D97-AF65-F5344CB8AC3E}">
        <p14:creationId xmlns:p14="http://schemas.microsoft.com/office/powerpoint/2010/main" val="300276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EFF28-BCD4-4E9D-B698-EC675E99A2A2}"/>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560B82EC-4F0D-45F6-A302-A7BCD72D19E4}"/>
              </a:ext>
            </a:extLst>
          </p:cNvPr>
          <p:cNvSpPr>
            <a:spLocks noGrp="1"/>
          </p:cNvSpPr>
          <p:nvPr>
            <p:ph type="dt" sz="half" idx="10"/>
          </p:nvPr>
        </p:nvSpPr>
        <p:spPr/>
        <p:txBody>
          <a:bodyPr/>
          <a:lstStyle/>
          <a:p>
            <a:fld id="{B0FF1891-291F-4471-97DA-ACAB5B4957E2}" type="datetimeFigureOut">
              <a:rPr lang="en-PH" smtClean="0"/>
              <a:t>21/09/2022</a:t>
            </a:fld>
            <a:endParaRPr lang="en-PH"/>
          </a:p>
        </p:txBody>
      </p:sp>
      <p:sp>
        <p:nvSpPr>
          <p:cNvPr id="4" name="Footer Placeholder 3">
            <a:extLst>
              <a:ext uri="{FF2B5EF4-FFF2-40B4-BE49-F238E27FC236}">
                <a16:creationId xmlns:a16="http://schemas.microsoft.com/office/drawing/2014/main" id="{6729FCE5-A285-44E6-AEDB-E0FEADB2889B}"/>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ED5D3701-30A8-4B1E-BA73-8FCCC9BDA1B0}"/>
              </a:ext>
            </a:extLst>
          </p:cNvPr>
          <p:cNvSpPr>
            <a:spLocks noGrp="1"/>
          </p:cNvSpPr>
          <p:nvPr>
            <p:ph type="sldNum" sz="quarter" idx="12"/>
          </p:nvPr>
        </p:nvSpPr>
        <p:spPr/>
        <p:txBody>
          <a:bodyPr/>
          <a:lstStyle/>
          <a:p>
            <a:fld id="{C24CA024-5644-4E61-9C6A-819D0859246D}" type="slidenum">
              <a:rPr lang="en-PH" smtClean="0"/>
              <a:t>‹#›</a:t>
            </a:fld>
            <a:endParaRPr lang="en-PH"/>
          </a:p>
        </p:txBody>
      </p:sp>
    </p:spTree>
    <p:extLst>
      <p:ext uri="{BB962C8B-B14F-4D97-AF65-F5344CB8AC3E}">
        <p14:creationId xmlns:p14="http://schemas.microsoft.com/office/powerpoint/2010/main" val="3328263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A69884-20F1-41FE-BAE6-226A844074B7}"/>
              </a:ext>
            </a:extLst>
          </p:cNvPr>
          <p:cNvSpPr>
            <a:spLocks noGrp="1"/>
          </p:cNvSpPr>
          <p:nvPr>
            <p:ph type="dt" sz="half" idx="10"/>
          </p:nvPr>
        </p:nvSpPr>
        <p:spPr/>
        <p:txBody>
          <a:bodyPr/>
          <a:lstStyle/>
          <a:p>
            <a:fld id="{B0FF1891-291F-4471-97DA-ACAB5B4957E2}" type="datetimeFigureOut">
              <a:rPr lang="en-PH" smtClean="0"/>
              <a:t>21/09/2022</a:t>
            </a:fld>
            <a:endParaRPr lang="en-PH"/>
          </a:p>
        </p:txBody>
      </p:sp>
      <p:sp>
        <p:nvSpPr>
          <p:cNvPr id="3" name="Footer Placeholder 2">
            <a:extLst>
              <a:ext uri="{FF2B5EF4-FFF2-40B4-BE49-F238E27FC236}">
                <a16:creationId xmlns:a16="http://schemas.microsoft.com/office/drawing/2014/main" id="{7CD2F923-243D-4F43-B373-8482008EB9AC}"/>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5F8867E6-24E4-4CD1-859D-D2C4D4AF6212}"/>
              </a:ext>
            </a:extLst>
          </p:cNvPr>
          <p:cNvSpPr>
            <a:spLocks noGrp="1"/>
          </p:cNvSpPr>
          <p:nvPr>
            <p:ph type="sldNum" sz="quarter" idx="12"/>
          </p:nvPr>
        </p:nvSpPr>
        <p:spPr/>
        <p:txBody>
          <a:bodyPr/>
          <a:lstStyle/>
          <a:p>
            <a:fld id="{C24CA024-5644-4E61-9C6A-819D0859246D}" type="slidenum">
              <a:rPr lang="en-PH" smtClean="0"/>
              <a:t>‹#›</a:t>
            </a:fld>
            <a:endParaRPr lang="en-PH"/>
          </a:p>
        </p:txBody>
      </p:sp>
    </p:spTree>
    <p:extLst>
      <p:ext uri="{BB962C8B-B14F-4D97-AF65-F5344CB8AC3E}">
        <p14:creationId xmlns:p14="http://schemas.microsoft.com/office/powerpoint/2010/main" val="3142571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629DF-750A-4F31-A867-DC844BC95E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2231BD6A-0148-4E03-ADE5-B2CB5BC1F9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45F57C75-802D-4C21-9CFF-61A66A802F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C0381C-88E0-4B69-8B89-EC21E5D9D71A}"/>
              </a:ext>
            </a:extLst>
          </p:cNvPr>
          <p:cNvSpPr>
            <a:spLocks noGrp="1"/>
          </p:cNvSpPr>
          <p:nvPr>
            <p:ph type="dt" sz="half" idx="10"/>
          </p:nvPr>
        </p:nvSpPr>
        <p:spPr/>
        <p:txBody>
          <a:bodyPr/>
          <a:lstStyle/>
          <a:p>
            <a:fld id="{B0FF1891-291F-4471-97DA-ACAB5B4957E2}" type="datetimeFigureOut">
              <a:rPr lang="en-PH" smtClean="0"/>
              <a:t>21/09/2022</a:t>
            </a:fld>
            <a:endParaRPr lang="en-PH"/>
          </a:p>
        </p:txBody>
      </p:sp>
      <p:sp>
        <p:nvSpPr>
          <p:cNvPr id="6" name="Footer Placeholder 5">
            <a:extLst>
              <a:ext uri="{FF2B5EF4-FFF2-40B4-BE49-F238E27FC236}">
                <a16:creationId xmlns:a16="http://schemas.microsoft.com/office/drawing/2014/main" id="{17D00D9B-5B6B-43FC-8315-408BEEC0D25C}"/>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8E20B151-71EE-4F53-8DD4-9871B2E7919D}"/>
              </a:ext>
            </a:extLst>
          </p:cNvPr>
          <p:cNvSpPr>
            <a:spLocks noGrp="1"/>
          </p:cNvSpPr>
          <p:nvPr>
            <p:ph type="sldNum" sz="quarter" idx="12"/>
          </p:nvPr>
        </p:nvSpPr>
        <p:spPr/>
        <p:txBody>
          <a:bodyPr/>
          <a:lstStyle/>
          <a:p>
            <a:fld id="{C24CA024-5644-4E61-9C6A-819D0859246D}" type="slidenum">
              <a:rPr lang="en-PH" smtClean="0"/>
              <a:t>‹#›</a:t>
            </a:fld>
            <a:endParaRPr lang="en-PH"/>
          </a:p>
        </p:txBody>
      </p:sp>
    </p:spTree>
    <p:extLst>
      <p:ext uri="{BB962C8B-B14F-4D97-AF65-F5344CB8AC3E}">
        <p14:creationId xmlns:p14="http://schemas.microsoft.com/office/powerpoint/2010/main" val="162617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095B2-E769-466D-BF18-5972C15877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F00C75AD-AF7B-4CE1-A034-5B53F0AAD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62F2AA80-8271-4B90-A885-F0DF972EED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0884EB-440E-4FF7-B611-E11BB7C939EF}"/>
              </a:ext>
            </a:extLst>
          </p:cNvPr>
          <p:cNvSpPr>
            <a:spLocks noGrp="1"/>
          </p:cNvSpPr>
          <p:nvPr>
            <p:ph type="dt" sz="half" idx="10"/>
          </p:nvPr>
        </p:nvSpPr>
        <p:spPr/>
        <p:txBody>
          <a:bodyPr/>
          <a:lstStyle/>
          <a:p>
            <a:fld id="{B0FF1891-291F-4471-97DA-ACAB5B4957E2}" type="datetimeFigureOut">
              <a:rPr lang="en-PH" smtClean="0"/>
              <a:t>21/09/2022</a:t>
            </a:fld>
            <a:endParaRPr lang="en-PH"/>
          </a:p>
        </p:txBody>
      </p:sp>
      <p:sp>
        <p:nvSpPr>
          <p:cNvPr id="6" name="Footer Placeholder 5">
            <a:extLst>
              <a:ext uri="{FF2B5EF4-FFF2-40B4-BE49-F238E27FC236}">
                <a16:creationId xmlns:a16="http://schemas.microsoft.com/office/drawing/2014/main" id="{5D5B2FD9-948D-4A87-8798-17367CE6E467}"/>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CBDCC1E-35A6-4C20-8665-63496C803E91}"/>
              </a:ext>
            </a:extLst>
          </p:cNvPr>
          <p:cNvSpPr>
            <a:spLocks noGrp="1"/>
          </p:cNvSpPr>
          <p:nvPr>
            <p:ph type="sldNum" sz="quarter" idx="12"/>
          </p:nvPr>
        </p:nvSpPr>
        <p:spPr/>
        <p:txBody>
          <a:bodyPr/>
          <a:lstStyle/>
          <a:p>
            <a:fld id="{C24CA024-5644-4E61-9C6A-819D0859246D}" type="slidenum">
              <a:rPr lang="en-PH" smtClean="0"/>
              <a:t>‹#›</a:t>
            </a:fld>
            <a:endParaRPr lang="en-PH"/>
          </a:p>
        </p:txBody>
      </p:sp>
    </p:spTree>
    <p:extLst>
      <p:ext uri="{BB962C8B-B14F-4D97-AF65-F5344CB8AC3E}">
        <p14:creationId xmlns:p14="http://schemas.microsoft.com/office/powerpoint/2010/main" val="2182090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68DE1C-3186-4231-8225-101C8E0078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E78FE1D-09A7-48F4-94F5-178720B25B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837FA2C-8491-454A-972B-F1923ACBCA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FF1891-291F-4471-97DA-ACAB5B4957E2}" type="datetimeFigureOut">
              <a:rPr lang="en-PH" smtClean="0"/>
              <a:t>21/09/2022</a:t>
            </a:fld>
            <a:endParaRPr lang="en-PH"/>
          </a:p>
        </p:txBody>
      </p:sp>
      <p:sp>
        <p:nvSpPr>
          <p:cNvPr id="5" name="Footer Placeholder 4">
            <a:extLst>
              <a:ext uri="{FF2B5EF4-FFF2-40B4-BE49-F238E27FC236}">
                <a16:creationId xmlns:a16="http://schemas.microsoft.com/office/drawing/2014/main" id="{DBA3241D-BD09-45AD-AFC7-2723450EF8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2C4D50EA-4E7E-4435-A5C4-26D8706F3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4CA024-5644-4E61-9C6A-819D0859246D}" type="slidenum">
              <a:rPr lang="en-PH" smtClean="0"/>
              <a:t>‹#›</a:t>
            </a:fld>
            <a:endParaRPr lang="en-PH"/>
          </a:p>
        </p:txBody>
      </p:sp>
    </p:spTree>
    <p:extLst>
      <p:ext uri="{BB962C8B-B14F-4D97-AF65-F5344CB8AC3E}">
        <p14:creationId xmlns:p14="http://schemas.microsoft.com/office/powerpoint/2010/main" val="4196871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BE2DC8-CD9E-4F89-85E0-165526050084}"/>
              </a:ext>
            </a:extLst>
          </p:cNvPr>
          <p:cNvSpPr/>
          <p:nvPr/>
        </p:nvSpPr>
        <p:spPr>
          <a:xfrm>
            <a:off x="6096000" y="0"/>
            <a:ext cx="6096000" cy="6858000"/>
          </a:xfrm>
          <a:prstGeom prst="rect">
            <a:avLst/>
          </a:prstGeom>
          <a:solidFill>
            <a:srgbClr val="FFFFFF"/>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62FB3E5F-258C-47F5-8CBE-46A3801C2E7B}"/>
              </a:ext>
            </a:extLst>
          </p:cNvPr>
          <p:cNvSpPr txBox="1"/>
          <p:nvPr/>
        </p:nvSpPr>
        <p:spPr>
          <a:xfrm>
            <a:off x="6851518" y="1127222"/>
            <a:ext cx="4577616" cy="4524315"/>
          </a:xfrm>
          <a:prstGeom prst="rect">
            <a:avLst/>
          </a:prstGeom>
          <a:noFill/>
        </p:spPr>
        <p:txBody>
          <a:bodyPr wrap="square" rtlCol="0">
            <a:spAutoFit/>
          </a:bodyPr>
          <a:lstStyle/>
          <a:p>
            <a:pPr lvl="0" algn="just"/>
            <a:r>
              <a:rPr lang="en-US" sz="7200" b="1" dirty="0">
                <a:solidFill>
                  <a:schemeClr val="accent1">
                    <a:lumMod val="50000"/>
                  </a:schemeClr>
                </a:solidFill>
                <a:latin typeface="Courier New" panose="02070309020205020404" pitchFamily="49" charset="0"/>
                <a:cs typeface="Courier New" panose="02070309020205020404" pitchFamily="49" charset="0"/>
              </a:rPr>
              <a:t>V</a:t>
            </a:r>
            <a:r>
              <a:rPr lang="en-US" b="1" dirty="0">
                <a:solidFill>
                  <a:schemeClr val="accent1">
                    <a:lumMod val="50000"/>
                  </a:schemeClr>
                </a:solidFill>
                <a:latin typeface="Courier New" panose="02070309020205020404" pitchFamily="49" charset="0"/>
                <a:cs typeface="Courier New" panose="02070309020205020404" pitchFamily="49" charset="0"/>
              </a:rPr>
              <a:t> </a:t>
            </a:r>
            <a:r>
              <a:rPr lang="en-US" sz="5400" dirty="0" err="1">
                <a:solidFill>
                  <a:schemeClr val="bg2">
                    <a:lumMod val="25000"/>
                  </a:schemeClr>
                </a:solidFill>
                <a:latin typeface="Courier New" panose="02070309020205020404" pitchFamily="49" charset="0"/>
                <a:cs typeface="Courier New" panose="02070309020205020404" pitchFamily="49" charset="0"/>
              </a:rPr>
              <a:t>ision</a:t>
            </a:r>
            <a:endParaRPr lang="en-US" sz="5400" dirty="0">
              <a:solidFill>
                <a:schemeClr val="bg2">
                  <a:lumMod val="25000"/>
                </a:schemeClr>
              </a:solidFill>
              <a:latin typeface="Courier New" panose="02070309020205020404" pitchFamily="49" charset="0"/>
              <a:cs typeface="Courier New" panose="02070309020205020404" pitchFamily="49" charset="0"/>
            </a:endParaRPr>
          </a:p>
          <a:p>
            <a:pPr lvl="0" algn="just"/>
            <a:r>
              <a:rPr lang="en-US" sz="7200" b="1" dirty="0">
                <a:solidFill>
                  <a:schemeClr val="accent1">
                    <a:lumMod val="50000"/>
                  </a:schemeClr>
                </a:solidFill>
                <a:latin typeface="Courier New" panose="02070309020205020404" pitchFamily="49" charset="0"/>
                <a:cs typeface="Courier New" panose="02070309020205020404" pitchFamily="49" charset="0"/>
              </a:rPr>
              <a:t>M</a:t>
            </a:r>
            <a:r>
              <a:rPr lang="en-US" b="1" dirty="0">
                <a:solidFill>
                  <a:schemeClr val="accent1">
                    <a:lumMod val="50000"/>
                  </a:schemeClr>
                </a:solidFill>
                <a:latin typeface="Courier New" panose="02070309020205020404" pitchFamily="49" charset="0"/>
                <a:cs typeface="Courier New" panose="02070309020205020404" pitchFamily="49" charset="0"/>
              </a:rPr>
              <a:t> </a:t>
            </a:r>
            <a:r>
              <a:rPr lang="en-US" sz="5400" dirty="0" err="1">
                <a:solidFill>
                  <a:schemeClr val="bg2">
                    <a:lumMod val="25000"/>
                  </a:schemeClr>
                </a:solidFill>
                <a:latin typeface="Courier New" panose="02070309020205020404" pitchFamily="49" charset="0"/>
                <a:cs typeface="Courier New" panose="02070309020205020404" pitchFamily="49" charset="0"/>
              </a:rPr>
              <a:t>ission</a:t>
            </a:r>
            <a:endParaRPr lang="en-US" sz="5400" dirty="0">
              <a:solidFill>
                <a:schemeClr val="bg2">
                  <a:lumMod val="25000"/>
                </a:schemeClr>
              </a:solidFill>
              <a:latin typeface="Courier New" panose="02070309020205020404" pitchFamily="49" charset="0"/>
              <a:cs typeface="Courier New" panose="02070309020205020404" pitchFamily="49" charset="0"/>
            </a:endParaRPr>
          </a:p>
          <a:p>
            <a:pPr lvl="0" algn="just"/>
            <a:r>
              <a:rPr lang="en-US" sz="7200" b="1" dirty="0">
                <a:solidFill>
                  <a:schemeClr val="accent1">
                    <a:lumMod val="50000"/>
                  </a:schemeClr>
                </a:solidFill>
                <a:latin typeface="Courier New" panose="02070309020205020404" pitchFamily="49" charset="0"/>
                <a:cs typeface="Courier New" panose="02070309020205020404" pitchFamily="49" charset="0"/>
              </a:rPr>
              <a:t>G</a:t>
            </a:r>
            <a:r>
              <a:rPr lang="en-US" b="1" dirty="0">
                <a:solidFill>
                  <a:schemeClr val="accent1">
                    <a:lumMod val="50000"/>
                  </a:schemeClr>
                </a:solidFill>
                <a:latin typeface="Courier New" panose="02070309020205020404" pitchFamily="49" charset="0"/>
                <a:cs typeface="Courier New" panose="02070309020205020404" pitchFamily="49" charset="0"/>
              </a:rPr>
              <a:t> </a:t>
            </a:r>
            <a:r>
              <a:rPr lang="en-US" sz="5400" dirty="0" err="1">
                <a:solidFill>
                  <a:schemeClr val="bg2">
                    <a:lumMod val="25000"/>
                  </a:schemeClr>
                </a:solidFill>
                <a:latin typeface="Courier New" panose="02070309020205020404" pitchFamily="49" charset="0"/>
                <a:cs typeface="Courier New" panose="02070309020205020404" pitchFamily="49" charset="0"/>
              </a:rPr>
              <a:t>oals</a:t>
            </a:r>
            <a:endParaRPr lang="en-US" sz="5400" dirty="0">
              <a:solidFill>
                <a:schemeClr val="bg2">
                  <a:lumMod val="25000"/>
                </a:schemeClr>
              </a:solidFill>
              <a:latin typeface="Courier New" panose="02070309020205020404" pitchFamily="49" charset="0"/>
              <a:cs typeface="Courier New" panose="02070309020205020404" pitchFamily="49" charset="0"/>
            </a:endParaRPr>
          </a:p>
          <a:p>
            <a:pPr lvl="0" algn="just"/>
            <a:r>
              <a:rPr lang="en-US" sz="7200" b="1" dirty="0">
                <a:solidFill>
                  <a:schemeClr val="accent1">
                    <a:lumMod val="50000"/>
                  </a:schemeClr>
                </a:solidFill>
                <a:latin typeface="Courier New" panose="02070309020205020404" pitchFamily="49" charset="0"/>
                <a:cs typeface="Courier New" panose="02070309020205020404" pitchFamily="49" charset="0"/>
              </a:rPr>
              <a:t>O</a:t>
            </a:r>
            <a:r>
              <a:rPr lang="en-US" b="1" dirty="0">
                <a:solidFill>
                  <a:schemeClr val="accent1">
                    <a:lumMod val="50000"/>
                  </a:schemeClr>
                </a:solidFill>
                <a:latin typeface="Courier New" panose="02070309020205020404" pitchFamily="49" charset="0"/>
                <a:cs typeface="Courier New" panose="02070309020205020404" pitchFamily="49" charset="0"/>
              </a:rPr>
              <a:t> </a:t>
            </a:r>
            <a:r>
              <a:rPr lang="en-US" sz="5400" dirty="0" err="1">
                <a:solidFill>
                  <a:schemeClr val="bg2">
                    <a:lumMod val="25000"/>
                  </a:schemeClr>
                </a:solidFill>
                <a:latin typeface="Courier New" panose="02070309020205020404" pitchFamily="49" charset="0"/>
                <a:cs typeface="Courier New" panose="02070309020205020404" pitchFamily="49" charset="0"/>
              </a:rPr>
              <a:t>bjectives</a:t>
            </a:r>
            <a:endParaRPr lang="en-US" sz="5400" dirty="0">
              <a:solidFill>
                <a:schemeClr val="bg2">
                  <a:lumMod val="25000"/>
                </a:schemeClr>
              </a:solidFill>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41C97733-01D2-4A43-B69C-DA67597CBB90}"/>
              </a:ext>
            </a:extLst>
          </p:cNvPr>
          <p:cNvSpPr/>
          <p:nvPr/>
        </p:nvSpPr>
        <p:spPr>
          <a:xfrm>
            <a:off x="0" y="0"/>
            <a:ext cx="6095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rgbClr val="F2F5FE"/>
              </a:solidFill>
            </a:endParaRPr>
          </a:p>
        </p:txBody>
      </p:sp>
      <p:sp>
        <p:nvSpPr>
          <p:cNvPr id="3" name="Rectangle 2">
            <a:extLst>
              <a:ext uri="{FF2B5EF4-FFF2-40B4-BE49-F238E27FC236}">
                <a16:creationId xmlns:a16="http://schemas.microsoft.com/office/drawing/2014/main" id="{AEE197A9-DA58-A5FE-97ED-4A57A7C38193}"/>
              </a:ext>
            </a:extLst>
          </p:cNvPr>
          <p:cNvSpPr/>
          <p:nvPr/>
        </p:nvSpPr>
        <p:spPr>
          <a:xfrm>
            <a:off x="0" y="179883"/>
            <a:ext cx="5366478" cy="179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extLst>
              <a:ext uri="{FF2B5EF4-FFF2-40B4-BE49-F238E27FC236}">
                <a16:creationId xmlns:a16="http://schemas.microsoft.com/office/drawing/2014/main" id="{8AA538ED-6672-1496-882A-6370606A836E}"/>
              </a:ext>
            </a:extLst>
          </p:cNvPr>
          <p:cNvSpPr/>
          <p:nvPr/>
        </p:nvSpPr>
        <p:spPr>
          <a:xfrm>
            <a:off x="0" y="5004"/>
            <a:ext cx="6120000" cy="1849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6295D888-EFEE-2AB6-3101-C9AAA4CC6B60}"/>
              </a:ext>
            </a:extLst>
          </p:cNvPr>
          <p:cNvSpPr/>
          <p:nvPr/>
        </p:nvSpPr>
        <p:spPr>
          <a:xfrm>
            <a:off x="6820524" y="6507986"/>
            <a:ext cx="5374807" cy="18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EB83012F-BB21-BC96-97AF-F14A3359D267}"/>
              </a:ext>
            </a:extLst>
          </p:cNvPr>
          <p:cNvSpPr/>
          <p:nvPr/>
        </p:nvSpPr>
        <p:spPr>
          <a:xfrm>
            <a:off x="6080326" y="6687986"/>
            <a:ext cx="6120000" cy="18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2" name="Picture 11" descr="Logo&#10;&#10;Description automatically generated">
            <a:extLst>
              <a:ext uri="{FF2B5EF4-FFF2-40B4-BE49-F238E27FC236}">
                <a16:creationId xmlns:a16="http://schemas.microsoft.com/office/drawing/2014/main" id="{75666182-E79C-AE86-E96C-EB6FD9D5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259" y="1247557"/>
            <a:ext cx="3581477" cy="3595823"/>
          </a:xfrm>
          <a:prstGeom prst="rect">
            <a:avLst/>
          </a:prstGeom>
        </p:spPr>
      </p:pic>
      <p:sp>
        <p:nvSpPr>
          <p:cNvPr id="15" name="Rectangle 14">
            <a:extLst>
              <a:ext uri="{FF2B5EF4-FFF2-40B4-BE49-F238E27FC236}">
                <a16:creationId xmlns:a16="http://schemas.microsoft.com/office/drawing/2014/main" id="{36CD1709-1C21-68C8-CBA6-1F2D609FF113}"/>
              </a:ext>
            </a:extLst>
          </p:cNvPr>
          <p:cNvSpPr/>
          <p:nvPr/>
        </p:nvSpPr>
        <p:spPr>
          <a:xfrm>
            <a:off x="-3332" y="6070839"/>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Rectangle 13">
            <a:extLst>
              <a:ext uri="{FF2B5EF4-FFF2-40B4-BE49-F238E27FC236}">
                <a16:creationId xmlns:a16="http://schemas.microsoft.com/office/drawing/2014/main" id="{12FF26B8-A36B-62D2-6F49-56E1412A8D4C}"/>
              </a:ext>
            </a:extLst>
          </p:cNvPr>
          <p:cNvSpPr/>
          <p:nvPr/>
        </p:nvSpPr>
        <p:spPr>
          <a:xfrm>
            <a:off x="0" y="5900947"/>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6" name="Rectangle 15">
            <a:extLst>
              <a:ext uri="{FF2B5EF4-FFF2-40B4-BE49-F238E27FC236}">
                <a16:creationId xmlns:a16="http://schemas.microsoft.com/office/drawing/2014/main" id="{6A35064E-6425-C6B7-1F40-218C0027482C}"/>
              </a:ext>
            </a:extLst>
          </p:cNvPr>
          <p:cNvSpPr/>
          <p:nvPr/>
        </p:nvSpPr>
        <p:spPr>
          <a:xfrm>
            <a:off x="449707" y="6430721"/>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 name="Rectangle 17">
            <a:extLst>
              <a:ext uri="{FF2B5EF4-FFF2-40B4-BE49-F238E27FC236}">
                <a16:creationId xmlns:a16="http://schemas.microsoft.com/office/drawing/2014/main" id="{1F9C4D37-6724-87B1-C58A-22A4FF0025A0}"/>
              </a:ext>
            </a:extLst>
          </p:cNvPr>
          <p:cNvSpPr/>
          <p:nvPr/>
        </p:nvSpPr>
        <p:spPr>
          <a:xfrm>
            <a:off x="11556376" y="118"/>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9" name="Rectangle 18">
            <a:extLst>
              <a:ext uri="{FF2B5EF4-FFF2-40B4-BE49-F238E27FC236}">
                <a16:creationId xmlns:a16="http://schemas.microsoft.com/office/drawing/2014/main" id="{6E1301E8-4D82-EAEC-94AB-22CAA36321AD}"/>
              </a:ext>
            </a:extLst>
          </p:cNvPr>
          <p:cNvSpPr/>
          <p:nvPr/>
        </p:nvSpPr>
        <p:spPr>
          <a:xfrm>
            <a:off x="11889492" y="618526"/>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0" name="Rectangle 19">
            <a:extLst>
              <a:ext uri="{FF2B5EF4-FFF2-40B4-BE49-F238E27FC236}">
                <a16:creationId xmlns:a16="http://schemas.microsoft.com/office/drawing/2014/main" id="{8E640263-838C-AD20-590D-94E137A7952F}"/>
              </a:ext>
            </a:extLst>
          </p:cNvPr>
          <p:cNvSpPr/>
          <p:nvPr/>
        </p:nvSpPr>
        <p:spPr>
          <a:xfrm>
            <a:off x="11383987" y="4159"/>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1" name="Rectangle 20">
            <a:extLst>
              <a:ext uri="{FF2B5EF4-FFF2-40B4-BE49-F238E27FC236}">
                <a16:creationId xmlns:a16="http://schemas.microsoft.com/office/drawing/2014/main" id="{BA50ABCB-264A-10ED-AE97-E0C33D700C9E}"/>
              </a:ext>
            </a:extLst>
          </p:cNvPr>
          <p:cNvSpPr/>
          <p:nvPr/>
        </p:nvSpPr>
        <p:spPr>
          <a:xfrm>
            <a:off x="6202449" y="4158"/>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2" name="Rectangle 21">
            <a:extLst>
              <a:ext uri="{FF2B5EF4-FFF2-40B4-BE49-F238E27FC236}">
                <a16:creationId xmlns:a16="http://schemas.microsoft.com/office/drawing/2014/main" id="{B9129117-99B7-9C15-F86D-4DD13E47E733}"/>
              </a:ext>
            </a:extLst>
          </p:cNvPr>
          <p:cNvSpPr/>
          <p:nvPr/>
        </p:nvSpPr>
        <p:spPr>
          <a:xfrm>
            <a:off x="5828451" y="6680457"/>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4" name="TextBox 23">
            <a:extLst>
              <a:ext uri="{FF2B5EF4-FFF2-40B4-BE49-F238E27FC236}">
                <a16:creationId xmlns:a16="http://schemas.microsoft.com/office/drawing/2014/main" id="{017FBB6C-0556-1B1D-A3EE-577B30553653}"/>
              </a:ext>
            </a:extLst>
          </p:cNvPr>
          <p:cNvSpPr txBox="1"/>
          <p:nvPr/>
        </p:nvSpPr>
        <p:spPr>
          <a:xfrm>
            <a:off x="1350314" y="4557845"/>
            <a:ext cx="3419369" cy="1388072"/>
          </a:xfrm>
          <a:prstGeom prst="rect">
            <a:avLst/>
          </a:prstGeom>
          <a:noFill/>
        </p:spPr>
        <p:txBody>
          <a:bodyPr wrap="square" rtlCol="0">
            <a:spAutoFit/>
          </a:bodyPr>
          <a:lstStyle/>
          <a:p>
            <a:pPr lvl="0" algn="ctr">
              <a:lnSpc>
                <a:spcPct val="107000"/>
              </a:lnSpc>
            </a:pPr>
            <a:r>
              <a:rPr lang="en-US" sz="8000" b="1" dirty="0">
                <a:solidFill>
                  <a:schemeClr val="accent1">
                    <a:lumMod val="50000"/>
                  </a:schemeClr>
                </a:solidFill>
                <a:latin typeface="Courier New" panose="02070309020205020404" pitchFamily="49" charset="0"/>
                <a:cs typeface="Courier New" panose="02070309020205020404" pitchFamily="49" charset="0"/>
              </a:rPr>
              <a:t>NEUST</a:t>
            </a:r>
          </a:p>
        </p:txBody>
      </p:sp>
    </p:spTree>
    <p:extLst>
      <p:ext uri="{BB962C8B-B14F-4D97-AF65-F5344CB8AC3E}">
        <p14:creationId xmlns:p14="http://schemas.microsoft.com/office/powerpoint/2010/main" val="23054227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BE2DC8-CD9E-4F89-85E0-165526050084}"/>
              </a:ext>
            </a:extLst>
          </p:cNvPr>
          <p:cNvSpPr/>
          <p:nvPr/>
        </p:nvSpPr>
        <p:spPr>
          <a:xfrm>
            <a:off x="6096000" y="0"/>
            <a:ext cx="6096000" cy="6858000"/>
          </a:xfrm>
          <a:prstGeom prst="rect">
            <a:avLst/>
          </a:prstGeom>
          <a:solidFill>
            <a:srgbClr val="FFFFFF"/>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41C97733-01D2-4A43-B69C-DA67597CBB90}"/>
              </a:ext>
            </a:extLst>
          </p:cNvPr>
          <p:cNvSpPr/>
          <p:nvPr/>
        </p:nvSpPr>
        <p:spPr>
          <a:xfrm>
            <a:off x="0" y="0"/>
            <a:ext cx="6095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rgbClr val="F2F5FE"/>
              </a:solidFill>
            </a:endParaRPr>
          </a:p>
        </p:txBody>
      </p:sp>
      <p:sp>
        <p:nvSpPr>
          <p:cNvPr id="3" name="Rectangle 2">
            <a:extLst>
              <a:ext uri="{FF2B5EF4-FFF2-40B4-BE49-F238E27FC236}">
                <a16:creationId xmlns:a16="http://schemas.microsoft.com/office/drawing/2014/main" id="{AEE197A9-DA58-A5FE-97ED-4A57A7C38193}"/>
              </a:ext>
            </a:extLst>
          </p:cNvPr>
          <p:cNvSpPr/>
          <p:nvPr/>
        </p:nvSpPr>
        <p:spPr>
          <a:xfrm>
            <a:off x="0" y="179883"/>
            <a:ext cx="5366478" cy="179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extLst>
              <a:ext uri="{FF2B5EF4-FFF2-40B4-BE49-F238E27FC236}">
                <a16:creationId xmlns:a16="http://schemas.microsoft.com/office/drawing/2014/main" id="{8AA538ED-6672-1496-882A-6370606A836E}"/>
              </a:ext>
            </a:extLst>
          </p:cNvPr>
          <p:cNvSpPr/>
          <p:nvPr/>
        </p:nvSpPr>
        <p:spPr>
          <a:xfrm>
            <a:off x="0" y="5004"/>
            <a:ext cx="6120000" cy="1849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6295D888-EFEE-2AB6-3101-C9AAA4CC6B60}"/>
              </a:ext>
            </a:extLst>
          </p:cNvPr>
          <p:cNvSpPr/>
          <p:nvPr/>
        </p:nvSpPr>
        <p:spPr>
          <a:xfrm>
            <a:off x="6820524" y="6507986"/>
            <a:ext cx="5374807" cy="18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EB83012F-BB21-BC96-97AF-F14A3359D267}"/>
              </a:ext>
            </a:extLst>
          </p:cNvPr>
          <p:cNvSpPr/>
          <p:nvPr/>
        </p:nvSpPr>
        <p:spPr>
          <a:xfrm>
            <a:off x="6080326" y="6687986"/>
            <a:ext cx="6120000" cy="18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2" name="Picture 11">
            <a:extLst>
              <a:ext uri="{FF2B5EF4-FFF2-40B4-BE49-F238E27FC236}">
                <a16:creationId xmlns:a16="http://schemas.microsoft.com/office/drawing/2014/main" id="{75666182-E79C-AE86-E96C-EB6FD9D501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69259" y="1254730"/>
            <a:ext cx="3581477" cy="3581477"/>
          </a:xfrm>
          <a:prstGeom prst="rect">
            <a:avLst/>
          </a:prstGeom>
        </p:spPr>
      </p:pic>
      <p:sp>
        <p:nvSpPr>
          <p:cNvPr id="15" name="Rectangle 14">
            <a:extLst>
              <a:ext uri="{FF2B5EF4-FFF2-40B4-BE49-F238E27FC236}">
                <a16:creationId xmlns:a16="http://schemas.microsoft.com/office/drawing/2014/main" id="{36CD1709-1C21-68C8-CBA6-1F2D609FF113}"/>
              </a:ext>
            </a:extLst>
          </p:cNvPr>
          <p:cNvSpPr/>
          <p:nvPr/>
        </p:nvSpPr>
        <p:spPr>
          <a:xfrm>
            <a:off x="-3332" y="6070839"/>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Rectangle 13">
            <a:extLst>
              <a:ext uri="{FF2B5EF4-FFF2-40B4-BE49-F238E27FC236}">
                <a16:creationId xmlns:a16="http://schemas.microsoft.com/office/drawing/2014/main" id="{12FF26B8-A36B-62D2-6F49-56E1412A8D4C}"/>
              </a:ext>
            </a:extLst>
          </p:cNvPr>
          <p:cNvSpPr/>
          <p:nvPr/>
        </p:nvSpPr>
        <p:spPr>
          <a:xfrm>
            <a:off x="0" y="5900947"/>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6" name="Rectangle 15">
            <a:extLst>
              <a:ext uri="{FF2B5EF4-FFF2-40B4-BE49-F238E27FC236}">
                <a16:creationId xmlns:a16="http://schemas.microsoft.com/office/drawing/2014/main" id="{6A35064E-6425-C6B7-1F40-218C0027482C}"/>
              </a:ext>
            </a:extLst>
          </p:cNvPr>
          <p:cNvSpPr/>
          <p:nvPr/>
        </p:nvSpPr>
        <p:spPr>
          <a:xfrm>
            <a:off x="449707" y="6430721"/>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 name="Rectangle 17">
            <a:extLst>
              <a:ext uri="{FF2B5EF4-FFF2-40B4-BE49-F238E27FC236}">
                <a16:creationId xmlns:a16="http://schemas.microsoft.com/office/drawing/2014/main" id="{1F9C4D37-6724-87B1-C58A-22A4FF0025A0}"/>
              </a:ext>
            </a:extLst>
          </p:cNvPr>
          <p:cNvSpPr/>
          <p:nvPr/>
        </p:nvSpPr>
        <p:spPr>
          <a:xfrm>
            <a:off x="11556376" y="118"/>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9" name="Rectangle 18">
            <a:extLst>
              <a:ext uri="{FF2B5EF4-FFF2-40B4-BE49-F238E27FC236}">
                <a16:creationId xmlns:a16="http://schemas.microsoft.com/office/drawing/2014/main" id="{6E1301E8-4D82-EAEC-94AB-22CAA36321AD}"/>
              </a:ext>
            </a:extLst>
          </p:cNvPr>
          <p:cNvSpPr/>
          <p:nvPr/>
        </p:nvSpPr>
        <p:spPr>
          <a:xfrm>
            <a:off x="11889492" y="618526"/>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0" name="Rectangle 19">
            <a:extLst>
              <a:ext uri="{FF2B5EF4-FFF2-40B4-BE49-F238E27FC236}">
                <a16:creationId xmlns:a16="http://schemas.microsoft.com/office/drawing/2014/main" id="{8E640263-838C-AD20-590D-94E137A7952F}"/>
              </a:ext>
            </a:extLst>
          </p:cNvPr>
          <p:cNvSpPr/>
          <p:nvPr/>
        </p:nvSpPr>
        <p:spPr>
          <a:xfrm>
            <a:off x="11383987" y="4159"/>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1" name="Rectangle 20">
            <a:extLst>
              <a:ext uri="{FF2B5EF4-FFF2-40B4-BE49-F238E27FC236}">
                <a16:creationId xmlns:a16="http://schemas.microsoft.com/office/drawing/2014/main" id="{BA50ABCB-264A-10ED-AE97-E0C33D700C9E}"/>
              </a:ext>
            </a:extLst>
          </p:cNvPr>
          <p:cNvSpPr/>
          <p:nvPr/>
        </p:nvSpPr>
        <p:spPr>
          <a:xfrm>
            <a:off x="6202449" y="4158"/>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2" name="Rectangle 21">
            <a:extLst>
              <a:ext uri="{FF2B5EF4-FFF2-40B4-BE49-F238E27FC236}">
                <a16:creationId xmlns:a16="http://schemas.microsoft.com/office/drawing/2014/main" id="{B9129117-99B7-9C15-F86D-4DD13E47E733}"/>
              </a:ext>
            </a:extLst>
          </p:cNvPr>
          <p:cNvSpPr/>
          <p:nvPr/>
        </p:nvSpPr>
        <p:spPr>
          <a:xfrm>
            <a:off x="5828451" y="6680457"/>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4" name="TextBox 23">
            <a:extLst>
              <a:ext uri="{FF2B5EF4-FFF2-40B4-BE49-F238E27FC236}">
                <a16:creationId xmlns:a16="http://schemas.microsoft.com/office/drawing/2014/main" id="{017FBB6C-0556-1B1D-A3EE-577B30553653}"/>
              </a:ext>
            </a:extLst>
          </p:cNvPr>
          <p:cNvSpPr txBox="1"/>
          <p:nvPr/>
        </p:nvSpPr>
        <p:spPr>
          <a:xfrm>
            <a:off x="1350314" y="4557845"/>
            <a:ext cx="3419369" cy="1388072"/>
          </a:xfrm>
          <a:prstGeom prst="rect">
            <a:avLst/>
          </a:prstGeom>
          <a:noFill/>
        </p:spPr>
        <p:txBody>
          <a:bodyPr wrap="square" rtlCol="0">
            <a:spAutoFit/>
          </a:bodyPr>
          <a:lstStyle/>
          <a:p>
            <a:pPr lvl="0" algn="ctr">
              <a:lnSpc>
                <a:spcPct val="107000"/>
              </a:lnSpc>
            </a:pPr>
            <a:r>
              <a:rPr lang="en-US" sz="8000" b="1" dirty="0">
                <a:solidFill>
                  <a:schemeClr val="accent1">
                    <a:lumMod val="50000"/>
                  </a:schemeClr>
                </a:solidFill>
                <a:latin typeface="Courier New" panose="02070309020205020404" pitchFamily="49" charset="0"/>
                <a:cs typeface="Courier New" panose="02070309020205020404" pitchFamily="49" charset="0"/>
              </a:rPr>
              <a:t>COED</a:t>
            </a:r>
          </a:p>
        </p:txBody>
      </p:sp>
      <p:sp>
        <p:nvSpPr>
          <p:cNvPr id="2" name="TextBox 1">
            <a:extLst>
              <a:ext uri="{FF2B5EF4-FFF2-40B4-BE49-F238E27FC236}">
                <a16:creationId xmlns:a16="http://schemas.microsoft.com/office/drawing/2014/main" id="{BBD0A8CB-1D7F-0581-E59D-D067D1B58BA4}"/>
              </a:ext>
            </a:extLst>
          </p:cNvPr>
          <p:cNvSpPr txBox="1"/>
          <p:nvPr/>
        </p:nvSpPr>
        <p:spPr>
          <a:xfrm>
            <a:off x="6119995" y="1247557"/>
            <a:ext cx="6072005" cy="4630435"/>
          </a:xfrm>
          <a:prstGeom prst="rect">
            <a:avLst/>
          </a:prstGeom>
          <a:noFill/>
        </p:spPr>
        <p:txBody>
          <a:bodyPr wrap="square" rtlCol="0">
            <a:spAutoFit/>
          </a:bodyPr>
          <a:lstStyle/>
          <a:p>
            <a:pPr lvl="0" algn="just">
              <a:lnSpc>
                <a:spcPct val="107000"/>
              </a:lnSpc>
            </a:pPr>
            <a:r>
              <a:rPr lang="en-US" sz="3600" b="1" dirty="0">
                <a:solidFill>
                  <a:schemeClr val="accent1">
                    <a:lumMod val="50000"/>
                  </a:schemeClr>
                </a:solidFill>
                <a:latin typeface="Courier New" panose="02070309020205020404" pitchFamily="49" charset="0"/>
                <a:cs typeface="Courier New" panose="02070309020205020404" pitchFamily="49" charset="0"/>
              </a:rPr>
              <a:t>GOALS</a:t>
            </a: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lvl="0" algn="just">
              <a:lnSpc>
                <a:spcPct val="107000"/>
              </a:lnSpc>
            </a:pP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marL="457200" lvl="0" indent="-457200">
              <a:lnSpc>
                <a:spcPct val="107000"/>
              </a:lnSpc>
              <a:buFont typeface="+mj-lt"/>
              <a:buAutoNum type="arabicPeriod" startAt="7"/>
            </a:pPr>
            <a:r>
              <a:rPr lang="en-US" sz="2400" dirty="0">
                <a:solidFill>
                  <a:schemeClr val="bg2">
                    <a:lumMod val="25000"/>
                  </a:schemeClr>
                </a:solidFill>
                <a:latin typeface="Courier New" panose="02070309020205020404" pitchFamily="49" charset="0"/>
                <a:cs typeface="Courier New" panose="02070309020205020404" pitchFamily="49" charset="0"/>
              </a:rPr>
              <a:t>Practice professional and ethical standards sensitive to the local, national, and global realities.</a:t>
            </a:r>
          </a:p>
          <a:p>
            <a:pPr marL="457200" lvl="0" indent="-457200">
              <a:lnSpc>
                <a:spcPct val="107000"/>
              </a:lnSpc>
              <a:buFont typeface="+mj-lt"/>
              <a:buAutoNum type="arabicPeriod" startAt="7"/>
            </a:pPr>
            <a:r>
              <a:rPr lang="en-US" sz="2400" dirty="0">
                <a:solidFill>
                  <a:schemeClr val="bg2">
                    <a:lumMod val="25000"/>
                  </a:schemeClr>
                </a:solidFill>
                <a:latin typeface="Courier New" panose="02070309020205020404" pitchFamily="49" charset="0"/>
                <a:cs typeface="Courier New" panose="02070309020205020404" pitchFamily="49" charset="0"/>
              </a:rPr>
              <a:t>Pursue lifelong learning for personal and professional growth through varied experiential and field-based opportunities.</a:t>
            </a:r>
          </a:p>
        </p:txBody>
      </p:sp>
    </p:spTree>
    <p:extLst>
      <p:ext uri="{BB962C8B-B14F-4D97-AF65-F5344CB8AC3E}">
        <p14:creationId xmlns:p14="http://schemas.microsoft.com/office/powerpoint/2010/main" val="48420749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BE2DC8-CD9E-4F89-85E0-165526050084}"/>
              </a:ext>
            </a:extLst>
          </p:cNvPr>
          <p:cNvSpPr/>
          <p:nvPr/>
        </p:nvSpPr>
        <p:spPr>
          <a:xfrm>
            <a:off x="6096000" y="0"/>
            <a:ext cx="6096000" cy="6858000"/>
          </a:xfrm>
          <a:prstGeom prst="rect">
            <a:avLst/>
          </a:prstGeom>
          <a:solidFill>
            <a:srgbClr val="FFFFFF"/>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41C97733-01D2-4A43-B69C-DA67597CBB90}"/>
              </a:ext>
            </a:extLst>
          </p:cNvPr>
          <p:cNvSpPr/>
          <p:nvPr/>
        </p:nvSpPr>
        <p:spPr>
          <a:xfrm>
            <a:off x="0" y="0"/>
            <a:ext cx="6095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rgbClr val="F2F5FE"/>
              </a:solidFill>
            </a:endParaRPr>
          </a:p>
        </p:txBody>
      </p:sp>
      <p:sp>
        <p:nvSpPr>
          <p:cNvPr id="3" name="Rectangle 2">
            <a:extLst>
              <a:ext uri="{FF2B5EF4-FFF2-40B4-BE49-F238E27FC236}">
                <a16:creationId xmlns:a16="http://schemas.microsoft.com/office/drawing/2014/main" id="{AEE197A9-DA58-A5FE-97ED-4A57A7C38193}"/>
              </a:ext>
            </a:extLst>
          </p:cNvPr>
          <p:cNvSpPr/>
          <p:nvPr/>
        </p:nvSpPr>
        <p:spPr>
          <a:xfrm>
            <a:off x="0" y="179883"/>
            <a:ext cx="5366478" cy="179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extLst>
              <a:ext uri="{FF2B5EF4-FFF2-40B4-BE49-F238E27FC236}">
                <a16:creationId xmlns:a16="http://schemas.microsoft.com/office/drawing/2014/main" id="{8AA538ED-6672-1496-882A-6370606A836E}"/>
              </a:ext>
            </a:extLst>
          </p:cNvPr>
          <p:cNvSpPr/>
          <p:nvPr/>
        </p:nvSpPr>
        <p:spPr>
          <a:xfrm>
            <a:off x="0" y="5004"/>
            <a:ext cx="6120000" cy="1849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6295D888-EFEE-2AB6-3101-C9AAA4CC6B60}"/>
              </a:ext>
            </a:extLst>
          </p:cNvPr>
          <p:cNvSpPr/>
          <p:nvPr/>
        </p:nvSpPr>
        <p:spPr>
          <a:xfrm>
            <a:off x="6820524" y="6507986"/>
            <a:ext cx="5374807" cy="18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EB83012F-BB21-BC96-97AF-F14A3359D267}"/>
              </a:ext>
            </a:extLst>
          </p:cNvPr>
          <p:cNvSpPr/>
          <p:nvPr/>
        </p:nvSpPr>
        <p:spPr>
          <a:xfrm>
            <a:off x="6080326" y="6687986"/>
            <a:ext cx="6120000" cy="18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2" name="Picture 11">
            <a:extLst>
              <a:ext uri="{FF2B5EF4-FFF2-40B4-BE49-F238E27FC236}">
                <a16:creationId xmlns:a16="http://schemas.microsoft.com/office/drawing/2014/main" id="{75666182-E79C-AE86-E96C-EB6FD9D501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69259" y="1254730"/>
            <a:ext cx="3581477" cy="3581477"/>
          </a:xfrm>
          <a:prstGeom prst="rect">
            <a:avLst/>
          </a:prstGeom>
        </p:spPr>
      </p:pic>
      <p:sp>
        <p:nvSpPr>
          <p:cNvPr id="15" name="Rectangle 14">
            <a:extLst>
              <a:ext uri="{FF2B5EF4-FFF2-40B4-BE49-F238E27FC236}">
                <a16:creationId xmlns:a16="http://schemas.microsoft.com/office/drawing/2014/main" id="{36CD1709-1C21-68C8-CBA6-1F2D609FF113}"/>
              </a:ext>
            </a:extLst>
          </p:cNvPr>
          <p:cNvSpPr/>
          <p:nvPr/>
        </p:nvSpPr>
        <p:spPr>
          <a:xfrm>
            <a:off x="-3332" y="6070839"/>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Rectangle 13">
            <a:extLst>
              <a:ext uri="{FF2B5EF4-FFF2-40B4-BE49-F238E27FC236}">
                <a16:creationId xmlns:a16="http://schemas.microsoft.com/office/drawing/2014/main" id="{12FF26B8-A36B-62D2-6F49-56E1412A8D4C}"/>
              </a:ext>
            </a:extLst>
          </p:cNvPr>
          <p:cNvSpPr/>
          <p:nvPr/>
        </p:nvSpPr>
        <p:spPr>
          <a:xfrm>
            <a:off x="0" y="5900947"/>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6" name="Rectangle 15">
            <a:extLst>
              <a:ext uri="{FF2B5EF4-FFF2-40B4-BE49-F238E27FC236}">
                <a16:creationId xmlns:a16="http://schemas.microsoft.com/office/drawing/2014/main" id="{6A35064E-6425-C6B7-1F40-218C0027482C}"/>
              </a:ext>
            </a:extLst>
          </p:cNvPr>
          <p:cNvSpPr/>
          <p:nvPr/>
        </p:nvSpPr>
        <p:spPr>
          <a:xfrm>
            <a:off x="449707" y="6430721"/>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 name="Rectangle 17">
            <a:extLst>
              <a:ext uri="{FF2B5EF4-FFF2-40B4-BE49-F238E27FC236}">
                <a16:creationId xmlns:a16="http://schemas.microsoft.com/office/drawing/2014/main" id="{1F9C4D37-6724-87B1-C58A-22A4FF0025A0}"/>
              </a:ext>
            </a:extLst>
          </p:cNvPr>
          <p:cNvSpPr/>
          <p:nvPr/>
        </p:nvSpPr>
        <p:spPr>
          <a:xfrm>
            <a:off x="11556376" y="118"/>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9" name="Rectangle 18">
            <a:extLst>
              <a:ext uri="{FF2B5EF4-FFF2-40B4-BE49-F238E27FC236}">
                <a16:creationId xmlns:a16="http://schemas.microsoft.com/office/drawing/2014/main" id="{6E1301E8-4D82-EAEC-94AB-22CAA36321AD}"/>
              </a:ext>
            </a:extLst>
          </p:cNvPr>
          <p:cNvSpPr/>
          <p:nvPr/>
        </p:nvSpPr>
        <p:spPr>
          <a:xfrm>
            <a:off x="11889492" y="618526"/>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0" name="Rectangle 19">
            <a:extLst>
              <a:ext uri="{FF2B5EF4-FFF2-40B4-BE49-F238E27FC236}">
                <a16:creationId xmlns:a16="http://schemas.microsoft.com/office/drawing/2014/main" id="{8E640263-838C-AD20-590D-94E137A7952F}"/>
              </a:ext>
            </a:extLst>
          </p:cNvPr>
          <p:cNvSpPr/>
          <p:nvPr/>
        </p:nvSpPr>
        <p:spPr>
          <a:xfrm>
            <a:off x="11383987" y="4159"/>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1" name="Rectangle 20">
            <a:extLst>
              <a:ext uri="{FF2B5EF4-FFF2-40B4-BE49-F238E27FC236}">
                <a16:creationId xmlns:a16="http://schemas.microsoft.com/office/drawing/2014/main" id="{BA50ABCB-264A-10ED-AE97-E0C33D700C9E}"/>
              </a:ext>
            </a:extLst>
          </p:cNvPr>
          <p:cNvSpPr/>
          <p:nvPr/>
        </p:nvSpPr>
        <p:spPr>
          <a:xfrm>
            <a:off x="6202449" y="4158"/>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2" name="Rectangle 21">
            <a:extLst>
              <a:ext uri="{FF2B5EF4-FFF2-40B4-BE49-F238E27FC236}">
                <a16:creationId xmlns:a16="http://schemas.microsoft.com/office/drawing/2014/main" id="{B9129117-99B7-9C15-F86D-4DD13E47E733}"/>
              </a:ext>
            </a:extLst>
          </p:cNvPr>
          <p:cNvSpPr/>
          <p:nvPr/>
        </p:nvSpPr>
        <p:spPr>
          <a:xfrm>
            <a:off x="5828451" y="6680457"/>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4" name="TextBox 23">
            <a:extLst>
              <a:ext uri="{FF2B5EF4-FFF2-40B4-BE49-F238E27FC236}">
                <a16:creationId xmlns:a16="http://schemas.microsoft.com/office/drawing/2014/main" id="{017FBB6C-0556-1B1D-A3EE-577B30553653}"/>
              </a:ext>
            </a:extLst>
          </p:cNvPr>
          <p:cNvSpPr txBox="1"/>
          <p:nvPr/>
        </p:nvSpPr>
        <p:spPr>
          <a:xfrm>
            <a:off x="1350314" y="4557845"/>
            <a:ext cx="3419369" cy="1388072"/>
          </a:xfrm>
          <a:prstGeom prst="rect">
            <a:avLst/>
          </a:prstGeom>
          <a:noFill/>
        </p:spPr>
        <p:txBody>
          <a:bodyPr wrap="square" rtlCol="0">
            <a:spAutoFit/>
          </a:bodyPr>
          <a:lstStyle/>
          <a:p>
            <a:pPr lvl="0" algn="ctr">
              <a:lnSpc>
                <a:spcPct val="107000"/>
              </a:lnSpc>
            </a:pPr>
            <a:r>
              <a:rPr lang="en-US" sz="8000" b="1" dirty="0">
                <a:solidFill>
                  <a:schemeClr val="accent1">
                    <a:lumMod val="50000"/>
                  </a:schemeClr>
                </a:solidFill>
                <a:latin typeface="Courier New" panose="02070309020205020404" pitchFamily="49" charset="0"/>
                <a:cs typeface="Courier New" panose="02070309020205020404" pitchFamily="49" charset="0"/>
              </a:rPr>
              <a:t>COED</a:t>
            </a:r>
          </a:p>
        </p:txBody>
      </p:sp>
      <p:sp>
        <p:nvSpPr>
          <p:cNvPr id="2" name="TextBox 1">
            <a:extLst>
              <a:ext uri="{FF2B5EF4-FFF2-40B4-BE49-F238E27FC236}">
                <a16:creationId xmlns:a16="http://schemas.microsoft.com/office/drawing/2014/main" id="{BBD0A8CB-1D7F-0581-E59D-D067D1B58BA4}"/>
              </a:ext>
            </a:extLst>
          </p:cNvPr>
          <p:cNvSpPr txBox="1"/>
          <p:nvPr/>
        </p:nvSpPr>
        <p:spPr>
          <a:xfrm>
            <a:off x="6119995" y="1247557"/>
            <a:ext cx="6072005" cy="3444917"/>
          </a:xfrm>
          <a:prstGeom prst="rect">
            <a:avLst/>
          </a:prstGeom>
          <a:noFill/>
        </p:spPr>
        <p:txBody>
          <a:bodyPr wrap="square" rtlCol="0">
            <a:spAutoFit/>
          </a:bodyPr>
          <a:lstStyle/>
          <a:p>
            <a:pPr lvl="0" algn="just">
              <a:lnSpc>
                <a:spcPct val="107000"/>
              </a:lnSpc>
            </a:pPr>
            <a:r>
              <a:rPr lang="en-US" sz="3600" b="1" dirty="0">
                <a:solidFill>
                  <a:schemeClr val="accent1">
                    <a:lumMod val="50000"/>
                  </a:schemeClr>
                </a:solidFill>
                <a:latin typeface="Courier New" panose="02070309020205020404" pitchFamily="49" charset="0"/>
                <a:cs typeface="Courier New" panose="02070309020205020404" pitchFamily="49" charset="0"/>
              </a:rPr>
              <a:t>OBJECTIVES</a:t>
            </a: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lvl="0" algn="just">
              <a:lnSpc>
                <a:spcPct val="107000"/>
              </a:lnSpc>
            </a:pP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marL="457200" lvl="0" indent="-457200">
              <a:lnSpc>
                <a:spcPct val="107000"/>
              </a:lnSpc>
              <a:buFont typeface="+mj-lt"/>
              <a:buAutoNum type="arabicPeriod"/>
            </a:pPr>
            <a:r>
              <a:rPr lang="en-US" sz="2400" dirty="0">
                <a:solidFill>
                  <a:schemeClr val="bg2">
                    <a:lumMod val="25000"/>
                  </a:schemeClr>
                </a:solidFill>
                <a:latin typeface="Courier New" panose="02070309020205020404" pitchFamily="49" charset="0"/>
                <a:cs typeface="Courier New" panose="02070309020205020404" pitchFamily="49" charset="0"/>
              </a:rPr>
              <a:t>Articulate and discuss the latest developments in the specific field of practice.</a:t>
            </a:r>
          </a:p>
          <a:p>
            <a:pPr marL="457200" lvl="0" indent="-457200">
              <a:lnSpc>
                <a:spcPct val="107000"/>
              </a:lnSpc>
              <a:buFont typeface="+mj-lt"/>
              <a:buAutoNum type="arabicPeriod"/>
            </a:pPr>
            <a:r>
              <a:rPr lang="en-US" sz="2400" dirty="0">
                <a:solidFill>
                  <a:schemeClr val="bg2">
                    <a:lumMod val="25000"/>
                  </a:schemeClr>
                </a:solidFill>
                <a:latin typeface="Courier New" panose="02070309020205020404" pitchFamily="49" charset="0"/>
                <a:cs typeface="Courier New" panose="02070309020205020404" pitchFamily="49" charset="0"/>
              </a:rPr>
              <a:t>Effectively communicate in English and Filipino, both orally and in writing.</a:t>
            </a:r>
          </a:p>
        </p:txBody>
      </p:sp>
    </p:spTree>
    <p:extLst>
      <p:ext uri="{BB962C8B-B14F-4D97-AF65-F5344CB8AC3E}">
        <p14:creationId xmlns:p14="http://schemas.microsoft.com/office/powerpoint/2010/main" val="65159318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BE2DC8-CD9E-4F89-85E0-165526050084}"/>
              </a:ext>
            </a:extLst>
          </p:cNvPr>
          <p:cNvSpPr/>
          <p:nvPr/>
        </p:nvSpPr>
        <p:spPr>
          <a:xfrm>
            <a:off x="6096000" y="0"/>
            <a:ext cx="6096000" cy="6858000"/>
          </a:xfrm>
          <a:prstGeom prst="rect">
            <a:avLst/>
          </a:prstGeom>
          <a:solidFill>
            <a:srgbClr val="FFFFFF"/>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41C97733-01D2-4A43-B69C-DA67597CBB90}"/>
              </a:ext>
            </a:extLst>
          </p:cNvPr>
          <p:cNvSpPr/>
          <p:nvPr/>
        </p:nvSpPr>
        <p:spPr>
          <a:xfrm>
            <a:off x="0" y="0"/>
            <a:ext cx="6095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rgbClr val="F2F5FE"/>
              </a:solidFill>
            </a:endParaRPr>
          </a:p>
        </p:txBody>
      </p:sp>
      <p:sp>
        <p:nvSpPr>
          <p:cNvPr id="3" name="Rectangle 2">
            <a:extLst>
              <a:ext uri="{FF2B5EF4-FFF2-40B4-BE49-F238E27FC236}">
                <a16:creationId xmlns:a16="http://schemas.microsoft.com/office/drawing/2014/main" id="{AEE197A9-DA58-A5FE-97ED-4A57A7C38193}"/>
              </a:ext>
            </a:extLst>
          </p:cNvPr>
          <p:cNvSpPr/>
          <p:nvPr/>
        </p:nvSpPr>
        <p:spPr>
          <a:xfrm>
            <a:off x="0" y="179883"/>
            <a:ext cx="5366478" cy="179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extLst>
              <a:ext uri="{FF2B5EF4-FFF2-40B4-BE49-F238E27FC236}">
                <a16:creationId xmlns:a16="http://schemas.microsoft.com/office/drawing/2014/main" id="{8AA538ED-6672-1496-882A-6370606A836E}"/>
              </a:ext>
            </a:extLst>
          </p:cNvPr>
          <p:cNvSpPr/>
          <p:nvPr/>
        </p:nvSpPr>
        <p:spPr>
          <a:xfrm>
            <a:off x="0" y="5004"/>
            <a:ext cx="6120000" cy="1849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6295D888-EFEE-2AB6-3101-C9AAA4CC6B60}"/>
              </a:ext>
            </a:extLst>
          </p:cNvPr>
          <p:cNvSpPr/>
          <p:nvPr/>
        </p:nvSpPr>
        <p:spPr>
          <a:xfrm>
            <a:off x="6820524" y="6507986"/>
            <a:ext cx="5374807" cy="18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EB83012F-BB21-BC96-97AF-F14A3359D267}"/>
              </a:ext>
            </a:extLst>
          </p:cNvPr>
          <p:cNvSpPr/>
          <p:nvPr/>
        </p:nvSpPr>
        <p:spPr>
          <a:xfrm>
            <a:off x="6080326" y="6687986"/>
            <a:ext cx="6120000" cy="18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2" name="Picture 11">
            <a:extLst>
              <a:ext uri="{FF2B5EF4-FFF2-40B4-BE49-F238E27FC236}">
                <a16:creationId xmlns:a16="http://schemas.microsoft.com/office/drawing/2014/main" id="{75666182-E79C-AE86-E96C-EB6FD9D501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69259" y="1254730"/>
            <a:ext cx="3581477" cy="3581477"/>
          </a:xfrm>
          <a:prstGeom prst="rect">
            <a:avLst/>
          </a:prstGeom>
        </p:spPr>
      </p:pic>
      <p:sp>
        <p:nvSpPr>
          <p:cNvPr id="15" name="Rectangle 14">
            <a:extLst>
              <a:ext uri="{FF2B5EF4-FFF2-40B4-BE49-F238E27FC236}">
                <a16:creationId xmlns:a16="http://schemas.microsoft.com/office/drawing/2014/main" id="{36CD1709-1C21-68C8-CBA6-1F2D609FF113}"/>
              </a:ext>
            </a:extLst>
          </p:cNvPr>
          <p:cNvSpPr/>
          <p:nvPr/>
        </p:nvSpPr>
        <p:spPr>
          <a:xfrm>
            <a:off x="-3332" y="6070839"/>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Rectangle 13">
            <a:extLst>
              <a:ext uri="{FF2B5EF4-FFF2-40B4-BE49-F238E27FC236}">
                <a16:creationId xmlns:a16="http://schemas.microsoft.com/office/drawing/2014/main" id="{12FF26B8-A36B-62D2-6F49-56E1412A8D4C}"/>
              </a:ext>
            </a:extLst>
          </p:cNvPr>
          <p:cNvSpPr/>
          <p:nvPr/>
        </p:nvSpPr>
        <p:spPr>
          <a:xfrm>
            <a:off x="0" y="5900947"/>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6" name="Rectangle 15">
            <a:extLst>
              <a:ext uri="{FF2B5EF4-FFF2-40B4-BE49-F238E27FC236}">
                <a16:creationId xmlns:a16="http://schemas.microsoft.com/office/drawing/2014/main" id="{6A35064E-6425-C6B7-1F40-218C0027482C}"/>
              </a:ext>
            </a:extLst>
          </p:cNvPr>
          <p:cNvSpPr/>
          <p:nvPr/>
        </p:nvSpPr>
        <p:spPr>
          <a:xfrm>
            <a:off x="449707" y="6430721"/>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 name="Rectangle 17">
            <a:extLst>
              <a:ext uri="{FF2B5EF4-FFF2-40B4-BE49-F238E27FC236}">
                <a16:creationId xmlns:a16="http://schemas.microsoft.com/office/drawing/2014/main" id="{1F9C4D37-6724-87B1-C58A-22A4FF0025A0}"/>
              </a:ext>
            </a:extLst>
          </p:cNvPr>
          <p:cNvSpPr/>
          <p:nvPr/>
        </p:nvSpPr>
        <p:spPr>
          <a:xfrm>
            <a:off x="11556376" y="118"/>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9" name="Rectangle 18">
            <a:extLst>
              <a:ext uri="{FF2B5EF4-FFF2-40B4-BE49-F238E27FC236}">
                <a16:creationId xmlns:a16="http://schemas.microsoft.com/office/drawing/2014/main" id="{6E1301E8-4D82-EAEC-94AB-22CAA36321AD}"/>
              </a:ext>
            </a:extLst>
          </p:cNvPr>
          <p:cNvSpPr/>
          <p:nvPr/>
        </p:nvSpPr>
        <p:spPr>
          <a:xfrm>
            <a:off x="11889492" y="618526"/>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0" name="Rectangle 19">
            <a:extLst>
              <a:ext uri="{FF2B5EF4-FFF2-40B4-BE49-F238E27FC236}">
                <a16:creationId xmlns:a16="http://schemas.microsoft.com/office/drawing/2014/main" id="{8E640263-838C-AD20-590D-94E137A7952F}"/>
              </a:ext>
            </a:extLst>
          </p:cNvPr>
          <p:cNvSpPr/>
          <p:nvPr/>
        </p:nvSpPr>
        <p:spPr>
          <a:xfrm>
            <a:off x="11383987" y="4159"/>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1" name="Rectangle 20">
            <a:extLst>
              <a:ext uri="{FF2B5EF4-FFF2-40B4-BE49-F238E27FC236}">
                <a16:creationId xmlns:a16="http://schemas.microsoft.com/office/drawing/2014/main" id="{BA50ABCB-264A-10ED-AE97-E0C33D700C9E}"/>
              </a:ext>
            </a:extLst>
          </p:cNvPr>
          <p:cNvSpPr/>
          <p:nvPr/>
        </p:nvSpPr>
        <p:spPr>
          <a:xfrm>
            <a:off x="6202449" y="4158"/>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2" name="Rectangle 21">
            <a:extLst>
              <a:ext uri="{FF2B5EF4-FFF2-40B4-BE49-F238E27FC236}">
                <a16:creationId xmlns:a16="http://schemas.microsoft.com/office/drawing/2014/main" id="{B9129117-99B7-9C15-F86D-4DD13E47E733}"/>
              </a:ext>
            </a:extLst>
          </p:cNvPr>
          <p:cNvSpPr/>
          <p:nvPr/>
        </p:nvSpPr>
        <p:spPr>
          <a:xfrm>
            <a:off x="5828451" y="6680457"/>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4" name="TextBox 23">
            <a:extLst>
              <a:ext uri="{FF2B5EF4-FFF2-40B4-BE49-F238E27FC236}">
                <a16:creationId xmlns:a16="http://schemas.microsoft.com/office/drawing/2014/main" id="{017FBB6C-0556-1B1D-A3EE-577B30553653}"/>
              </a:ext>
            </a:extLst>
          </p:cNvPr>
          <p:cNvSpPr txBox="1"/>
          <p:nvPr/>
        </p:nvSpPr>
        <p:spPr>
          <a:xfrm>
            <a:off x="1350314" y="4557845"/>
            <a:ext cx="3419369" cy="1388072"/>
          </a:xfrm>
          <a:prstGeom prst="rect">
            <a:avLst/>
          </a:prstGeom>
          <a:noFill/>
        </p:spPr>
        <p:txBody>
          <a:bodyPr wrap="square" rtlCol="0">
            <a:spAutoFit/>
          </a:bodyPr>
          <a:lstStyle/>
          <a:p>
            <a:pPr lvl="0" algn="ctr">
              <a:lnSpc>
                <a:spcPct val="107000"/>
              </a:lnSpc>
            </a:pPr>
            <a:r>
              <a:rPr lang="en-US" sz="8000" b="1" dirty="0">
                <a:solidFill>
                  <a:schemeClr val="accent1">
                    <a:lumMod val="50000"/>
                  </a:schemeClr>
                </a:solidFill>
                <a:latin typeface="Courier New" panose="02070309020205020404" pitchFamily="49" charset="0"/>
                <a:cs typeface="Courier New" panose="02070309020205020404" pitchFamily="49" charset="0"/>
              </a:rPr>
              <a:t>COED</a:t>
            </a:r>
          </a:p>
        </p:txBody>
      </p:sp>
      <p:sp>
        <p:nvSpPr>
          <p:cNvPr id="2" name="TextBox 1">
            <a:extLst>
              <a:ext uri="{FF2B5EF4-FFF2-40B4-BE49-F238E27FC236}">
                <a16:creationId xmlns:a16="http://schemas.microsoft.com/office/drawing/2014/main" id="{BBD0A8CB-1D7F-0581-E59D-D067D1B58BA4}"/>
              </a:ext>
            </a:extLst>
          </p:cNvPr>
          <p:cNvSpPr txBox="1"/>
          <p:nvPr/>
        </p:nvSpPr>
        <p:spPr>
          <a:xfrm>
            <a:off x="6119995" y="1247557"/>
            <a:ext cx="6072005" cy="4630435"/>
          </a:xfrm>
          <a:prstGeom prst="rect">
            <a:avLst/>
          </a:prstGeom>
          <a:noFill/>
        </p:spPr>
        <p:txBody>
          <a:bodyPr wrap="square" rtlCol="0">
            <a:spAutoFit/>
          </a:bodyPr>
          <a:lstStyle/>
          <a:p>
            <a:pPr lvl="0" algn="just">
              <a:lnSpc>
                <a:spcPct val="107000"/>
              </a:lnSpc>
            </a:pPr>
            <a:r>
              <a:rPr lang="en-US" sz="3600" b="1" dirty="0">
                <a:solidFill>
                  <a:schemeClr val="accent1">
                    <a:lumMod val="50000"/>
                  </a:schemeClr>
                </a:solidFill>
                <a:latin typeface="Courier New" panose="02070309020205020404" pitchFamily="49" charset="0"/>
                <a:cs typeface="Courier New" panose="02070309020205020404" pitchFamily="49" charset="0"/>
              </a:rPr>
              <a:t>OBJECTIVES</a:t>
            </a: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lvl="0" algn="just">
              <a:lnSpc>
                <a:spcPct val="107000"/>
              </a:lnSpc>
            </a:pP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marL="457200" lvl="0" indent="-457200">
              <a:lnSpc>
                <a:spcPct val="107000"/>
              </a:lnSpc>
              <a:buFont typeface="+mj-lt"/>
              <a:buAutoNum type="arabicPeriod" startAt="3"/>
            </a:pPr>
            <a:r>
              <a:rPr lang="en-US" sz="2400" dirty="0">
                <a:solidFill>
                  <a:schemeClr val="bg2">
                    <a:lumMod val="25000"/>
                  </a:schemeClr>
                </a:solidFill>
                <a:latin typeface="Courier New" panose="02070309020205020404" pitchFamily="49" charset="0"/>
                <a:cs typeface="Courier New" panose="02070309020205020404" pitchFamily="49" charset="0"/>
              </a:rPr>
              <a:t>Work effectively and collaboratively with a substantial degree of independence in multidisciplinary and multi-cultural teams.</a:t>
            </a:r>
          </a:p>
          <a:p>
            <a:pPr marL="457200" lvl="0" indent="-457200">
              <a:lnSpc>
                <a:spcPct val="107000"/>
              </a:lnSpc>
              <a:buFont typeface="+mj-lt"/>
              <a:buAutoNum type="arabicPeriod" startAt="3"/>
            </a:pPr>
            <a:r>
              <a:rPr lang="en-US" sz="2400" dirty="0">
                <a:solidFill>
                  <a:schemeClr val="bg2">
                    <a:lumMod val="25000"/>
                  </a:schemeClr>
                </a:solidFill>
                <a:latin typeface="Courier New" panose="02070309020205020404" pitchFamily="49" charset="0"/>
                <a:cs typeface="Courier New" panose="02070309020205020404" pitchFamily="49" charset="0"/>
              </a:rPr>
              <a:t>Act in recognition of professional, social, and ethical responsibility.</a:t>
            </a:r>
          </a:p>
        </p:txBody>
      </p:sp>
    </p:spTree>
    <p:extLst>
      <p:ext uri="{BB962C8B-B14F-4D97-AF65-F5344CB8AC3E}">
        <p14:creationId xmlns:p14="http://schemas.microsoft.com/office/powerpoint/2010/main" val="322486265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BE2DC8-CD9E-4F89-85E0-165526050084}"/>
              </a:ext>
            </a:extLst>
          </p:cNvPr>
          <p:cNvSpPr/>
          <p:nvPr/>
        </p:nvSpPr>
        <p:spPr>
          <a:xfrm>
            <a:off x="6096000" y="0"/>
            <a:ext cx="6096000" cy="6858000"/>
          </a:xfrm>
          <a:prstGeom prst="rect">
            <a:avLst/>
          </a:prstGeom>
          <a:solidFill>
            <a:srgbClr val="FFFFFF"/>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41C97733-01D2-4A43-B69C-DA67597CBB90}"/>
              </a:ext>
            </a:extLst>
          </p:cNvPr>
          <p:cNvSpPr/>
          <p:nvPr/>
        </p:nvSpPr>
        <p:spPr>
          <a:xfrm>
            <a:off x="0" y="0"/>
            <a:ext cx="6095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rgbClr val="F2F5FE"/>
              </a:solidFill>
            </a:endParaRPr>
          </a:p>
        </p:txBody>
      </p:sp>
      <p:sp>
        <p:nvSpPr>
          <p:cNvPr id="3" name="Rectangle 2">
            <a:extLst>
              <a:ext uri="{FF2B5EF4-FFF2-40B4-BE49-F238E27FC236}">
                <a16:creationId xmlns:a16="http://schemas.microsoft.com/office/drawing/2014/main" id="{AEE197A9-DA58-A5FE-97ED-4A57A7C38193}"/>
              </a:ext>
            </a:extLst>
          </p:cNvPr>
          <p:cNvSpPr/>
          <p:nvPr/>
        </p:nvSpPr>
        <p:spPr>
          <a:xfrm>
            <a:off x="0" y="179883"/>
            <a:ext cx="5366478" cy="179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extLst>
              <a:ext uri="{FF2B5EF4-FFF2-40B4-BE49-F238E27FC236}">
                <a16:creationId xmlns:a16="http://schemas.microsoft.com/office/drawing/2014/main" id="{8AA538ED-6672-1496-882A-6370606A836E}"/>
              </a:ext>
            </a:extLst>
          </p:cNvPr>
          <p:cNvSpPr/>
          <p:nvPr/>
        </p:nvSpPr>
        <p:spPr>
          <a:xfrm>
            <a:off x="0" y="5004"/>
            <a:ext cx="6120000" cy="1849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6295D888-EFEE-2AB6-3101-C9AAA4CC6B60}"/>
              </a:ext>
            </a:extLst>
          </p:cNvPr>
          <p:cNvSpPr/>
          <p:nvPr/>
        </p:nvSpPr>
        <p:spPr>
          <a:xfrm>
            <a:off x="6820524" y="6507986"/>
            <a:ext cx="5374807" cy="18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EB83012F-BB21-BC96-97AF-F14A3359D267}"/>
              </a:ext>
            </a:extLst>
          </p:cNvPr>
          <p:cNvSpPr/>
          <p:nvPr/>
        </p:nvSpPr>
        <p:spPr>
          <a:xfrm>
            <a:off x="6080326" y="6687986"/>
            <a:ext cx="6120000" cy="18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2" name="Picture 11">
            <a:extLst>
              <a:ext uri="{FF2B5EF4-FFF2-40B4-BE49-F238E27FC236}">
                <a16:creationId xmlns:a16="http://schemas.microsoft.com/office/drawing/2014/main" id="{75666182-E79C-AE86-E96C-EB6FD9D501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69259" y="1254730"/>
            <a:ext cx="3581477" cy="3581477"/>
          </a:xfrm>
          <a:prstGeom prst="rect">
            <a:avLst/>
          </a:prstGeom>
        </p:spPr>
      </p:pic>
      <p:sp>
        <p:nvSpPr>
          <p:cNvPr id="15" name="Rectangle 14">
            <a:extLst>
              <a:ext uri="{FF2B5EF4-FFF2-40B4-BE49-F238E27FC236}">
                <a16:creationId xmlns:a16="http://schemas.microsoft.com/office/drawing/2014/main" id="{36CD1709-1C21-68C8-CBA6-1F2D609FF113}"/>
              </a:ext>
            </a:extLst>
          </p:cNvPr>
          <p:cNvSpPr/>
          <p:nvPr/>
        </p:nvSpPr>
        <p:spPr>
          <a:xfrm>
            <a:off x="-3332" y="6070839"/>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Rectangle 13">
            <a:extLst>
              <a:ext uri="{FF2B5EF4-FFF2-40B4-BE49-F238E27FC236}">
                <a16:creationId xmlns:a16="http://schemas.microsoft.com/office/drawing/2014/main" id="{12FF26B8-A36B-62D2-6F49-56E1412A8D4C}"/>
              </a:ext>
            </a:extLst>
          </p:cNvPr>
          <p:cNvSpPr/>
          <p:nvPr/>
        </p:nvSpPr>
        <p:spPr>
          <a:xfrm>
            <a:off x="0" y="5900947"/>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6" name="Rectangle 15">
            <a:extLst>
              <a:ext uri="{FF2B5EF4-FFF2-40B4-BE49-F238E27FC236}">
                <a16:creationId xmlns:a16="http://schemas.microsoft.com/office/drawing/2014/main" id="{6A35064E-6425-C6B7-1F40-218C0027482C}"/>
              </a:ext>
            </a:extLst>
          </p:cNvPr>
          <p:cNvSpPr/>
          <p:nvPr/>
        </p:nvSpPr>
        <p:spPr>
          <a:xfrm>
            <a:off x="449707" y="6430721"/>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 name="Rectangle 17">
            <a:extLst>
              <a:ext uri="{FF2B5EF4-FFF2-40B4-BE49-F238E27FC236}">
                <a16:creationId xmlns:a16="http://schemas.microsoft.com/office/drawing/2014/main" id="{1F9C4D37-6724-87B1-C58A-22A4FF0025A0}"/>
              </a:ext>
            </a:extLst>
          </p:cNvPr>
          <p:cNvSpPr/>
          <p:nvPr/>
        </p:nvSpPr>
        <p:spPr>
          <a:xfrm>
            <a:off x="11556376" y="118"/>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9" name="Rectangle 18">
            <a:extLst>
              <a:ext uri="{FF2B5EF4-FFF2-40B4-BE49-F238E27FC236}">
                <a16:creationId xmlns:a16="http://schemas.microsoft.com/office/drawing/2014/main" id="{6E1301E8-4D82-EAEC-94AB-22CAA36321AD}"/>
              </a:ext>
            </a:extLst>
          </p:cNvPr>
          <p:cNvSpPr/>
          <p:nvPr/>
        </p:nvSpPr>
        <p:spPr>
          <a:xfrm>
            <a:off x="11889492" y="618526"/>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0" name="Rectangle 19">
            <a:extLst>
              <a:ext uri="{FF2B5EF4-FFF2-40B4-BE49-F238E27FC236}">
                <a16:creationId xmlns:a16="http://schemas.microsoft.com/office/drawing/2014/main" id="{8E640263-838C-AD20-590D-94E137A7952F}"/>
              </a:ext>
            </a:extLst>
          </p:cNvPr>
          <p:cNvSpPr/>
          <p:nvPr/>
        </p:nvSpPr>
        <p:spPr>
          <a:xfrm>
            <a:off x="11383987" y="4159"/>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1" name="Rectangle 20">
            <a:extLst>
              <a:ext uri="{FF2B5EF4-FFF2-40B4-BE49-F238E27FC236}">
                <a16:creationId xmlns:a16="http://schemas.microsoft.com/office/drawing/2014/main" id="{BA50ABCB-264A-10ED-AE97-E0C33D700C9E}"/>
              </a:ext>
            </a:extLst>
          </p:cNvPr>
          <p:cNvSpPr/>
          <p:nvPr/>
        </p:nvSpPr>
        <p:spPr>
          <a:xfrm>
            <a:off x="6202449" y="4158"/>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2" name="Rectangle 21">
            <a:extLst>
              <a:ext uri="{FF2B5EF4-FFF2-40B4-BE49-F238E27FC236}">
                <a16:creationId xmlns:a16="http://schemas.microsoft.com/office/drawing/2014/main" id="{B9129117-99B7-9C15-F86D-4DD13E47E733}"/>
              </a:ext>
            </a:extLst>
          </p:cNvPr>
          <p:cNvSpPr/>
          <p:nvPr/>
        </p:nvSpPr>
        <p:spPr>
          <a:xfrm>
            <a:off x="5828451" y="6680457"/>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4" name="TextBox 23">
            <a:extLst>
              <a:ext uri="{FF2B5EF4-FFF2-40B4-BE49-F238E27FC236}">
                <a16:creationId xmlns:a16="http://schemas.microsoft.com/office/drawing/2014/main" id="{017FBB6C-0556-1B1D-A3EE-577B30553653}"/>
              </a:ext>
            </a:extLst>
          </p:cNvPr>
          <p:cNvSpPr txBox="1"/>
          <p:nvPr/>
        </p:nvSpPr>
        <p:spPr>
          <a:xfrm>
            <a:off x="1350314" y="4557845"/>
            <a:ext cx="3419369" cy="1388072"/>
          </a:xfrm>
          <a:prstGeom prst="rect">
            <a:avLst/>
          </a:prstGeom>
          <a:noFill/>
        </p:spPr>
        <p:txBody>
          <a:bodyPr wrap="square" rtlCol="0">
            <a:spAutoFit/>
          </a:bodyPr>
          <a:lstStyle/>
          <a:p>
            <a:pPr lvl="0" algn="ctr">
              <a:lnSpc>
                <a:spcPct val="107000"/>
              </a:lnSpc>
            </a:pPr>
            <a:r>
              <a:rPr lang="en-US" sz="8000" b="1" dirty="0">
                <a:solidFill>
                  <a:schemeClr val="accent1">
                    <a:lumMod val="50000"/>
                  </a:schemeClr>
                </a:solidFill>
                <a:latin typeface="Courier New" panose="02070309020205020404" pitchFamily="49" charset="0"/>
                <a:cs typeface="Courier New" panose="02070309020205020404" pitchFamily="49" charset="0"/>
              </a:rPr>
              <a:t>COED</a:t>
            </a:r>
          </a:p>
        </p:txBody>
      </p:sp>
      <p:sp>
        <p:nvSpPr>
          <p:cNvPr id="2" name="TextBox 1">
            <a:extLst>
              <a:ext uri="{FF2B5EF4-FFF2-40B4-BE49-F238E27FC236}">
                <a16:creationId xmlns:a16="http://schemas.microsoft.com/office/drawing/2014/main" id="{BBD0A8CB-1D7F-0581-E59D-D067D1B58BA4}"/>
              </a:ext>
            </a:extLst>
          </p:cNvPr>
          <p:cNvSpPr txBox="1"/>
          <p:nvPr/>
        </p:nvSpPr>
        <p:spPr>
          <a:xfrm>
            <a:off x="6119995" y="1247557"/>
            <a:ext cx="6072005" cy="2654573"/>
          </a:xfrm>
          <a:prstGeom prst="rect">
            <a:avLst/>
          </a:prstGeom>
          <a:noFill/>
        </p:spPr>
        <p:txBody>
          <a:bodyPr wrap="square" rtlCol="0">
            <a:spAutoFit/>
          </a:bodyPr>
          <a:lstStyle/>
          <a:p>
            <a:pPr lvl="0" algn="just">
              <a:lnSpc>
                <a:spcPct val="107000"/>
              </a:lnSpc>
            </a:pPr>
            <a:r>
              <a:rPr lang="en-US" sz="3600" b="1" dirty="0">
                <a:solidFill>
                  <a:schemeClr val="accent1">
                    <a:lumMod val="50000"/>
                  </a:schemeClr>
                </a:solidFill>
                <a:latin typeface="Courier New" panose="02070309020205020404" pitchFamily="49" charset="0"/>
                <a:cs typeface="Courier New" panose="02070309020205020404" pitchFamily="49" charset="0"/>
              </a:rPr>
              <a:t>OBJECTIVES</a:t>
            </a: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lvl="0" algn="just">
              <a:lnSpc>
                <a:spcPct val="107000"/>
              </a:lnSpc>
            </a:pP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marL="457200" lvl="0" indent="-457200">
              <a:lnSpc>
                <a:spcPct val="107000"/>
              </a:lnSpc>
              <a:buFont typeface="+mj-lt"/>
              <a:buAutoNum type="arabicPeriod" startAt="5"/>
            </a:pPr>
            <a:r>
              <a:rPr lang="en-US" sz="2400" dirty="0">
                <a:solidFill>
                  <a:schemeClr val="bg2">
                    <a:lumMod val="25000"/>
                  </a:schemeClr>
                </a:solidFill>
                <a:latin typeface="Courier New" panose="02070309020205020404" pitchFamily="49" charset="0"/>
                <a:cs typeface="Courier New" panose="02070309020205020404" pitchFamily="49" charset="0"/>
              </a:rPr>
              <a:t>Preserve and promote "Filipino historical and cultural heritage" (based on RA 7722)</a:t>
            </a:r>
          </a:p>
        </p:txBody>
      </p:sp>
    </p:spTree>
    <p:extLst>
      <p:ext uri="{BB962C8B-B14F-4D97-AF65-F5344CB8AC3E}">
        <p14:creationId xmlns:p14="http://schemas.microsoft.com/office/powerpoint/2010/main" val="121888068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BE2DC8-CD9E-4F89-85E0-165526050084}"/>
              </a:ext>
            </a:extLst>
          </p:cNvPr>
          <p:cNvSpPr/>
          <p:nvPr/>
        </p:nvSpPr>
        <p:spPr>
          <a:xfrm>
            <a:off x="6096000" y="0"/>
            <a:ext cx="6096000" cy="6858000"/>
          </a:xfrm>
          <a:prstGeom prst="rect">
            <a:avLst/>
          </a:prstGeom>
          <a:solidFill>
            <a:srgbClr val="FFFFFF"/>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62FB3E5F-258C-47F5-8CBE-46A3801C2E7B}"/>
              </a:ext>
            </a:extLst>
          </p:cNvPr>
          <p:cNvSpPr txBox="1"/>
          <p:nvPr/>
        </p:nvSpPr>
        <p:spPr>
          <a:xfrm>
            <a:off x="6099331" y="1127222"/>
            <a:ext cx="6092670" cy="5632311"/>
          </a:xfrm>
          <a:prstGeom prst="rect">
            <a:avLst/>
          </a:prstGeom>
          <a:noFill/>
        </p:spPr>
        <p:txBody>
          <a:bodyPr wrap="square" rtlCol="0">
            <a:spAutoFit/>
          </a:bodyPr>
          <a:lstStyle/>
          <a:p>
            <a:pPr lvl="0" algn="just"/>
            <a:r>
              <a:rPr lang="en-US" sz="7200" b="1" dirty="0" err="1">
                <a:solidFill>
                  <a:schemeClr val="accent1">
                    <a:lumMod val="50000"/>
                  </a:schemeClr>
                </a:solidFill>
                <a:latin typeface="Courier New" panose="02070309020205020404" pitchFamily="49" charset="0"/>
                <a:cs typeface="Courier New" panose="02070309020205020404" pitchFamily="49" charset="0"/>
              </a:rPr>
              <a:t>C</a:t>
            </a:r>
            <a:r>
              <a:rPr lang="en-US" sz="5400" dirty="0" err="1">
                <a:solidFill>
                  <a:schemeClr val="bg2">
                    <a:lumMod val="25000"/>
                  </a:schemeClr>
                </a:solidFill>
                <a:latin typeface="Courier New" panose="02070309020205020404" pitchFamily="49" charset="0"/>
                <a:cs typeface="Courier New" panose="02070309020205020404" pitchFamily="49" charset="0"/>
              </a:rPr>
              <a:t>Ollege</a:t>
            </a:r>
            <a:r>
              <a:rPr lang="en-US" sz="5400" dirty="0">
                <a:solidFill>
                  <a:schemeClr val="bg2">
                    <a:lumMod val="25000"/>
                  </a:schemeClr>
                </a:solidFill>
                <a:latin typeface="Courier New" panose="02070309020205020404" pitchFamily="49" charset="0"/>
                <a:cs typeface="Courier New" panose="02070309020205020404" pitchFamily="49" charset="0"/>
              </a:rPr>
              <a:t> of</a:t>
            </a:r>
          </a:p>
          <a:p>
            <a:pPr lvl="0" algn="just"/>
            <a:r>
              <a:rPr lang="en-US" sz="7200" b="1" dirty="0">
                <a:solidFill>
                  <a:schemeClr val="accent1">
                    <a:lumMod val="50000"/>
                  </a:schemeClr>
                </a:solidFill>
                <a:latin typeface="Courier New" panose="02070309020205020404" pitchFamily="49" charset="0"/>
                <a:cs typeface="Courier New" panose="02070309020205020404" pitchFamily="49" charset="0"/>
              </a:rPr>
              <a:t>M</a:t>
            </a:r>
            <a:r>
              <a:rPr lang="en-US" sz="5400" dirty="0">
                <a:solidFill>
                  <a:schemeClr val="bg2">
                    <a:lumMod val="25000"/>
                  </a:schemeClr>
                </a:solidFill>
                <a:latin typeface="Courier New" panose="02070309020205020404" pitchFamily="49" charset="0"/>
                <a:cs typeface="Courier New" panose="02070309020205020404" pitchFamily="49" charset="0"/>
              </a:rPr>
              <a:t>anagement &amp;</a:t>
            </a:r>
          </a:p>
          <a:p>
            <a:pPr algn="just"/>
            <a:r>
              <a:rPr lang="en-US" sz="7200" b="1" dirty="0">
                <a:solidFill>
                  <a:schemeClr val="accent1">
                    <a:lumMod val="50000"/>
                  </a:schemeClr>
                </a:solidFill>
                <a:latin typeface="Courier New" panose="02070309020205020404" pitchFamily="49" charset="0"/>
                <a:cs typeface="Courier New" panose="02070309020205020404" pitchFamily="49" charset="0"/>
              </a:rPr>
              <a:t>B</a:t>
            </a:r>
            <a:r>
              <a:rPr lang="en-US" sz="5400" dirty="0">
                <a:solidFill>
                  <a:schemeClr val="bg2">
                    <a:lumMod val="25000"/>
                  </a:schemeClr>
                </a:solidFill>
                <a:latin typeface="Courier New" panose="02070309020205020404" pitchFamily="49" charset="0"/>
                <a:cs typeface="Courier New" panose="02070309020205020404" pitchFamily="49" charset="0"/>
              </a:rPr>
              <a:t>usiness</a:t>
            </a:r>
          </a:p>
          <a:p>
            <a:pPr algn="just"/>
            <a:r>
              <a:rPr lang="en-US" sz="7200" b="1" dirty="0">
                <a:solidFill>
                  <a:schemeClr val="accent1">
                    <a:lumMod val="50000"/>
                  </a:schemeClr>
                </a:solidFill>
                <a:latin typeface="Courier New" panose="02070309020205020404" pitchFamily="49" charset="0"/>
                <a:cs typeface="Courier New" panose="02070309020205020404" pitchFamily="49" charset="0"/>
              </a:rPr>
              <a:t>T</a:t>
            </a:r>
            <a:r>
              <a:rPr lang="en-US" sz="5400" dirty="0">
                <a:solidFill>
                  <a:schemeClr val="bg2">
                    <a:lumMod val="25000"/>
                  </a:schemeClr>
                </a:solidFill>
                <a:latin typeface="Courier New" panose="02070309020205020404" pitchFamily="49" charset="0"/>
                <a:cs typeface="Courier New" panose="02070309020205020404" pitchFamily="49" charset="0"/>
              </a:rPr>
              <a:t>echnology</a:t>
            </a:r>
          </a:p>
          <a:p>
            <a:pPr lvl="0" algn="just"/>
            <a:endParaRPr lang="en-US" sz="7200" dirty="0">
              <a:solidFill>
                <a:schemeClr val="bg2">
                  <a:lumMod val="25000"/>
                </a:schemeClr>
              </a:solidFill>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41C97733-01D2-4A43-B69C-DA67597CBB90}"/>
              </a:ext>
            </a:extLst>
          </p:cNvPr>
          <p:cNvSpPr/>
          <p:nvPr/>
        </p:nvSpPr>
        <p:spPr>
          <a:xfrm>
            <a:off x="0" y="0"/>
            <a:ext cx="6095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rgbClr val="F2F5FE"/>
              </a:solidFill>
            </a:endParaRPr>
          </a:p>
        </p:txBody>
      </p:sp>
      <p:sp>
        <p:nvSpPr>
          <p:cNvPr id="3" name="Rectangle 2">
            <a:extLst>
              <a:ext uri="{FF2B5EF4-FFF2-40B4-BE49-F238E27FC236}">
                <a16:creationId xmlns:a16="http://schemas.microsoft.com/office/drawing/2014/main" id="{AEE197A9-DA58-A5FE-97ED-4A57A7C38193}"/>
              </a:ext>
            </a:extLst>
          </p:cNvPr>
          <p:cNvSpPr/>
          <p:nvPr/>
        </p:nvSpPr>
        <p:spPr>
          <a:xfrm>
            <a:off x="0" y="179883"/>
            <a:ext cx="5366478" cy="179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extLst>
              <a:ext uri="{FF2B5EF4-FFF2-40B4-BE49-F238E27FC236}">
                <a16:creationId xmlns:a16="http://schemas.microsoft.com/office/drawing/2014/main" id="{8AA538ED-6672-1496-882A-6370606A836E}"/>
              </a:ext>
            </a:extLst>
          </p:cNvPr>
          <p:cNvSpPr/>
          <p:nvPr/>
        </p:nvSpPr>
        <p:spPr>
          <a:xfrm>
            <a:off x="0" y="5004"/>
            <a:ext cx="6120000" cy="1849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6295D888-EFEE-2AB6-3101-C9AAA4CC6B60}"/>
              </a:ext>
            </a:extLst>
          </p:cNvPr>
          <p:cNvSpPr/>
          <p:nvPr/>
        </p:nvSpPr>
        <p:spPr>
          <a:xfrm>
            <a:off x="6820524" y="6507986"/>
            <a:ext cx="5374807" cy="18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EB83012F-BB21-BC96-97AF-F14A3359D267}"/>
              </a:ext>
            </a:extLst>
          </p:cNvPr>
          <p:cNvSpPr/>
          <p:nvPr/>
        </p:nvSpPr>
        <p:spPr>
          <a:xfrm>
            <a:off x="6080326" y="6687986"/>
            <a:ext cx="6120000" cy="18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2" name="Picture 11">
            <a:extLst>
              <a:ext uri="{FF2B5EF4-FFF2-40B4-BE49-F238E27FC236}">
                <a16:creationId xmlns:a16="http://schemas.microsoft.com/office/drawing/2014/main" id="{75666182-E79C-AE86-E96C-EB6FD9D501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69259" y="1254730"/>
            <a:ext cx="3581477" cy="3581477"/>
          </a:xfrm>
          <a:prstGeom prst="rect">
            <a:avLst/>
          </a:prstGeom>
        </p:spPr>
      </p:pic>
      <p:sp>
        <p:nvSpPr>
          <p:cNvPr id="15" name="Rectangle 14">
            <a:extLst>
              <a:ext uri="{FF2B5EF4-FFF2-40B4-BE49-F238E27FC236}">
                <a16:creationId xmlns:a16="http://schemas.microsoft.com/office/drawing/2014/main" id="{36CD1709-1C21-68C8-CBA6-1F2D609FF113}"/>
              </a:ext>
            </a:extLst>
          </p:cNvPr>
          <p:cNvSpPr/>
          <p:nvPr/>
        </p:nvSpPr>
        <p:spPr>
          <a:xfrm>
            <a:off x="-3332" y="6070839"/>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Rectangle 13">
            <a:extLst>
              <a:ext uri="{FF2B5EF4-FFF2-40B4-BE49-F238E27FC236}">
                <a16:creationId xmlns:a16="http://schemas.microsoft.com/office/drawing/2014/main" id="{12FF26B8-A36B-62D2-6F49-56E1412A8D4C}"/>
              </a:ext>
            </a:extLst>
          </p:cNvPr>
          <p:cNvSpPr/>
          <p:nvPr/>
        </p:nvSpPr>
        <p:spPr>
          <a:xfrm>
            <a:off x="0" y="5900947"/>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6" name="Rectangle 15">
            <a:extLst>
              <a:ext uri="{FF2B5EF4-FFF2-40B4-BE49-F238E27FC236}">
                <a16:creationId xmlns:a16="http://schemas.microsoft.com/office/drawing/2014/main" id="{6A35064E-6425-C6B7-1F40-218C0027482C}"/>
              </a:ext>
            </a:extLst>
          </p:cNvPr>
          <p:cNvSpPr/>
          <p:nvPr/>
        </p:nvSpPr>
        <p:spPr>
          <a:xfrm>
            <a:off x="449707" y="6430721"/>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 name="Rectangle 17">
            <a:extLst>
              <a:ext uri="{FF2B5EF4-FFF2-40B4-BE49-F238E27FC236}">
                <a16:creationId xmlns:a16="http://schemas.microsoft.com/office/drawing/2014/main" id="{1F9C4D37-6724-87B1-C58A-22A4FF0025A0}"/>
              </a:ext>
            </a:extLst>
          </p:cNvPr>
          <p:cNvSpPr/>
          <p:nvPr/>
        </p:nvSpPr>
        <p:spPr>
          <a:xfrm>
            <a:off x="11556376" y="118"/>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9" name="Rectangle 18">
            <a:extLst>
              <a:ext uri="{FF2B5EF4-FFF2-40B4-BE49-F238E27FC236}">
                <a16:creationId xmlns:a16="http://schemas.microsoft.com/office/drawing/2014/main" id="{6E1301E8-4D82-EAEC-94AB-22CAA36321AD}"/>
              </a:ext>
            </a:extLst>
          </p:cNvPr>
          <p:cNvSpPr/>
          <p:nvPr/>
        </p:nvSpPr>
        <p:spPr>
          <a:xfrm>
            <a:off x="11889492" y="618526"/>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0" name="Rectangle 19">
            <a:extLst>
              <a:ext uri="{FF2B5EF4-FFF2-40B4-BE49-F238E27FC236}">
                <a16:creationId xmlns:a16="http://schemas.microsoft.com/office/drawing/2014/main" id="{8E640263-838C-AD20-590D-94E137A7952F}"/>
              </a:ext>
            </a:extLst>
          </p:cNvPr>
          <p:cNvSpPr/>
          <p:nvPr/>
        </p:nvSpPr>
        <p:spPr>
          <a:xfrm>
            <a:off x="11383987" y="4159"/>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1" name="Rectangle 20">
            <a:extLst>
              <a:ext uri="{FF2B5EF4-FFF2-40B4-BE49-F238E27FC236}">
                <a16:creationId xmlns:a16="http://schemas.microsoft.com/office/drawing/2014/main" id="{BA50ABCB-264A-10ED-AE97-E0C33D700C9E}"/>
              </a:ext>
            </a:extLst>
          </p:cNvPr>
          <p:cNvSpPr/>
          <p:nvPr/>
        </p:nvSpPr>
        <p:spPr>
          <a:xfrm>
            <a:off x="6202449" y="4158"/>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2" name="Rectangle 21">
            <a:extLst>
              <a:ext uri="{FF2B5EF4-FFF2-40B4-BE49-F238E27FC236}">
                <a16:creationId xmlns:a16="http://schemas.microsoft.com/office/drawing/2014/main" id="{B9129117-99B7-9C15-F86D-4DD13E47E733}"/>
              </a:ext>
            </a:extLst>
          </p:cNvPr>
          <p:cNvSpPr/>
          <p:nvPr/>
        </p:nvSpPr>
        <p:spPr>
          <a:xfrm>
            <a:off x="5828451" y="6680457"/>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4" name="TextBox 23">
            <a:extLst>
              <a:ext uri="{FF2B5EF4-FFF2-40B4-BE49-F238E27FC236}">
                <a16:creationId xmlns:a16="http://schemas.microsoft.com/office/drawing/2014/main" id="{017FBB6C-0556-1B1D-A3EE-577B30553653}"/>
              </a:ext>
            </a:extLst>
          </p:cNvPr>
          <p:cNvSpPr txBox="1"/>
          <p:nvPr/>
        </p:nvSpPr>
        <p:spPr>
          <a:xfrm>
            <a:off x="1350314" y="4557845"/>
            <a:ext cx="3419369" cy="1388072"/>
          </a:xfrm>
          <a:prstGeom prst="rect">
            <a:avLst/>
          </a:prstGeom>
          <a:noFill/>
        </p:spPr>
        <p:txBody>
          <a:bodyPr wrap="square" rtlCol="0">
            <a:spAutoFit/>
          </a:bodyPr>
          <a:lstStyle/>
          <a:p>
            <a:pPr lvl="0" algn="ctr">
              <a:lnSpc>
                <a:spcPct val="107000"/>
              </a:lnSpc>
            </a:pPr>
            <a:r>
              <a:rPr lang="en-US" sz="8000" b="1" dirty="0">
                <a:solidFill>
                  <a:schemeClr val="accent1">
                    <a:lumMod val="50000"/>
                  </a:schemeClr>
                </a:solidFill>
                <a:latin typeface="Courier New" panose="02070309020205020404" pitchFamily="49" charset="0"/>
                <a:cs typeface="Courier New" panose="02070309020205020404" pitchFamily="49" charset="0"/>
              </a:rPr>
              <a:t>CMBT</a:t>
            </a:r>
          </a:p>
        </p:txBody>
      </p:sp>
    </p:spTree>
    <p:extLst>
      <p:ext uri="{BB962C8B-B14F-4D97-AF65-F5344CB8AC3E}">
        <p14:creationId xmlns:p14="http://schemas.microsoft.com/office/powerpoint/2010/main" val="344002897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BE2DC8-CD9E-4F89-85E0-165526050084}"/>
              </a:ext>
            </a:extLst>
          </p:cNvPr>
          <p:cNvSpPr/>
          <p:nvPr/>
        </p:nvSpPr>
        <p:spPr>
          <a:xfrm>
            <a:off x="6096000" y="0"/>
            <a:ext cx="6096000" cy="6858000"/>
          </a:xfrm>
          <a:prstGeom prst="rect">
            <a:avLst/>
          </a:prstGeom>
          <a:solidFill>
            <a:srgbClr val="FFFFFF"/>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41C97733-01D2-4A43-B69C-DA67597CBB90}"/>
              </a:ext>
            </a:extLst>
          </p:cNvPr>
          <p:cNvSpPr/>
          <p:nvPr/>
        </p:nvSpPr>
        <p:spPr>
          <a:xfrm>
            <a:off x="0" y="0"/>
            <a:ext cx="6095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rgbClr val="F2F5FE"/>
              </a:solidFill>
            </a:endParaRPr>
          </a:p>
        </p:txBody>
      </p:sp>
      <p:sp>
        <p:nvSpPr>
          <p:cNvPr id="3" name="Rectangle 2">
            <a:extLst>
              <a:ext uri="{FF2B5EF4-FFF2-40B4-BE49-F238E27FC236}">
                <a16:creationId xmlns:a16="http://schemas.microsoft.com/office/drawing/2014/main" id="{AEE197A9-DA58-A5FE-97ED-4A57A7C38193}"/>
              </a:ext>
            </a:extLst>
          </p:cNvPr>
          <p:cNvSpPr/>
          <p:nvPr/>
        </p:nvSpPr>
        <p:spPr>
          <a:xfrm>
            <a:off x="0" y="179883"/>
            <a:ext cx="5366478" cy="179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extLst>
              <a:ext uri="{FF2B5EF4-FFF2-40B4-BE49-F238E27FC236}">
                <a16:creationId xmlns:a16="http://schemas.microsoft.com/office/drawing/2014/main" id="{8AA538ED-6672-1496-882A-6370606A836E}"/>
              </a:ext>
            </a:extLst>
          </p:cNvPr>
          <p:cNvSpPr/>
          <p:nvPr/>
        </p:nvSpPr>
        <p:spPr>
          <a:xfrm>
            <a:off x="0" y="5004"/>
            <a:ext cx="6120000" cy="1849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6295D888-EFEE-2AB6-3101-C9AAA4CC6B60}"/>
              </a:ext>
            </a:extLst>
          </p:cNvPr>
          <p:cNvSpPr/>
          <p:nvPr/>
        </p:nvSpPr>
        <p:spPr>
          <a:xfrm>
            <a:off x="6820524" y="6507986"/>
            <a:ext cx="5374807" cy="18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EB83012F-BB21-BC96-97AF-F14A3359D267}"/>
              </a:ext>
            </a:extLst>
          </p:cNvPr>
          <p:cNvSpPr/>
          <p:nvPr/>
        </p:nvSpPr>
        <p:spPr>
          <a:xfrm>
            <a:off x="6080326" y="6687986"/>
            <a:ext cx="6120000" cy="18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2" name="Picture 11">
            <a:extLst>
              <a:ext uri="{FF2B5EF4-FFF2-40B4-BE49-F238E27FC236}">
                <a16:creationId xmlns:a16="http://schemas.microsoft.com/office/drawing/2014/main" id="{75666182-E79C-AE86-E96C-EB6FD9D501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69259" y="1254730"/>
            <a:ext cx="3581477" cy="3581477"/>
          </a:xfrm>
          <a:prstGeom prst="rect">
            <a:avLst/>
          </a:prstGeom>
        </p:spPr>
      </p:pic>
      <p:sp>
        <p:nvSpPr>
          <p:cNvPr id="15" name="Rectangle 14">
            <a:extLst>
              <a:ext uri="{FF2B5EF4-FFF2-40B4-BE49-F238E27FC236}">
                <a16:creationId xmlns:a16="http://schemas.microsoft.com/office/drawing/2014/main" id="{36CD1709-1C21-68C8-CBA6-1F2D609FF113}"/>
              </a:ext>
            </a:extLst>
          </p:cNvPr>
          <p:cNvSpPr/>
          <p:nvPr/>
        </p:nvSpPr>
        <p:spPr>
          <a:xfrm>
            <a:off x="-3332" y="6070839"/>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Rectangle 13">
            <a:extLst>
              <a:ext uri="{FF2B5EF4-FFF2-40B4-BE49-F238E27FC236}">
                <a16:creationId xmlns:a16="http://schemas.microsoft.com/office/drawing/2014/main" id="{12FF26B8-A36B-62D2-6F49-56E1412A8D4C}"/>
              </a:ext>
            </a:extLst>
          </p:cNvPr>
          <p:cNvSpPr/>
          <p:nvPr/>
        </p:nvSpPr>
        <p:spPr>
          <a:xfrm>
            <a:off x="0" y="5900947"/>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6" name="Rectangle 15">
            <a:extLst>
              <a:ext uri="{FF2B5EF4-FFF2-40B4-BE49-F238E27FC236}">
                <a16:creationId xmlns:a16="http://schemas.microsoft.com/office/drawing/2014/main" id="{6A35064E-6425-C6B7-1F40-218C0027482C}"/>
              </a:ext>
            </a:extLst>
          </p:cNvPr>
          <p:cNvSpPr/>
          <p:nvPr/>
        </p:nvSpPr>
        <p:spPr>
          <a:xfrm>
            <a:off x="449707" y="6430721"/>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 name="Rectangle 17">
            <a:extLst>
              <a:ext uri="{FF2B5EF4-FFF2-40B4-BE49-F238E27FC236}">
                <a16:creationId xmlns:a16="http://schemas.microsoft.com/office/drawing/2014/main" id="{1F9C4D37-6724-87B1-C58A-22A4FF0025A0}"/>
              </a:ext>
            </a:extLst>
          </p:cNvPr>
          <p:cNvSpPr/>
          <p:nvPr/>
        </p:nvSpPr>
        <p:spPr>
          <a:xfrm>
            <a:off x="11556376" y="118"/>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9" name="Rectangle 18">
            <a:extLst>
              <a:ext uri="{FF2B5EF4-FFF2-40B4-BE49-F238E27FC236}">
                <a16:creationId xmlns:a16="http://schemas.microsoft.com/office/drawing/2014/main" id="{6E1301E8-4D82-EAEC-94AB-22CAA36321AD}"/>
              </a:ext>
            </a:extLst>
          </p:cNvPr>
          <p:cNvSpPr/>
          <p:nvPr/>
        </p:nvSpPr>
        <p:spPr>
          <a:xfrm>
            <a:off x="11889492" y="618526"/>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0" name="Rectangle 19">
            <a:extLst>
              <a:ext uri="{FF2B5EF4-FFF2-40B4-BE49-F238E27FC236}">
                <a16:creationId xmlns:a16="http://schemas.microsoft.com/office/drawing/2014/main" id="{8E640263-838C-AD20-590D-94E137A7952F}"/>
              </a:ext>
            </a:extLst>
          </p:cNvPr>
          <p:cNvSpPr/>
          <p:nvPr/>
        </p:nvSpPr>
        <p:spPr>
          <a:xfrm>
            <a:off x="11383987" y="4159"/>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1" name="Rectangle 20">
            <a:extLst>
              <a:ext uri="{FF2B5EF4-FFF2-40B4-BE49-F238E27FC236}">
                <a16:creationId xmlns:a16="http://schemas.microsoft.com/office/drawing/2014/main" id="{BA50ABCB-264A-10ED-AE97-E0C33D700C9E}"/>
              </a:ext>
            </a:extLst>
          </p:cNvPr>
          <p:cNvSpPr/>
          <p:nvPr/>
        </p:nvSpPr>
        <p:spPr>
          <a:xfrm>
            <a:off x="6202449" y="4158"/>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2" name="Rectangle 21">
            <a:extLst>
              <a:ext uri="{FF2B5EF4-FFF2-40B4-BE49-F238E27FC236}">
                <a16:creationId xmlns:a16="http://schemas.microsoft.com/office/drawing/2014/main" id="{B9129117-99B7-9C15-F86D-4DD13E47E733}"/>
              </a:ext>
            </a:extLst>
          </p:cNvPr>
          <p:cNvSpPr/>
          <p:nvPr/>
        </p:nvSpPr>
        <p:spPr>
          <a:xfrm>
            <a:off x="5828451" y="6680457"/>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4" name="TextBox 23">
            <a:extLst>
              <a:ext uri="{FF2B5EF4-FFF2-40B4-BE49-F238E27FC236}">
                <a16:creationId xmlns:a16="http://schemas.microsoft.com/office/drawing/2014/main" id="{017FBB6C-0556-1B1D-A3EE-577B30553653}"/>
              </a:ext>
            </a:extLst>
          </p:cNvPr>
          <p:cNvSpPr txBox="1"/>
          <p:nvPr/>
        </p:nvSpPr>
        <p:spPr>
          <a:xfrm>
            <a:off x="1350314" y="4557845"/>
            <a:ext cx="3419369" cy="1388072"/>
          </a:xfrm>
          <a:prstGeom prst="rect">
            <a:avLst/>
          </a:prstGeom>
          <a:noFill/>
        </p:spPr>
        <p:txBody>
          <a:bodyPr wrap="square" rtlCol="0">
            <a:spAutoFit/>
          </a:bodyPr>
          <a:lstStyle/>
          <a:p>
            <a:pPr lvl="0" algn="ctr">
              <a:lnSpc>
                <a:spcPct val="107000"/>
              </a:lnSpc>
            </a:pPr>
            <a:r>
              <a:rPr lang="en-US" sz="8000" b="1" dirty="0">
                <a:solidFill>
                  <a:schemeClr val="accent1">
                    <a:lumMod val="50000"/>
                  </a:schemeClr>
                </a:solidFill>
                <a:latin typeface="Courier New" panose="02070309020205020404" pitchFamily="49" charset="0"/>
                <a:cs typeface="Courier New" panose="02070309020205020404" pitchFamily="49" charset="0"/>
              </a:rPr>
              <a:t>CMBT</a:t>
            </a:r>
          </a:p>
        </p:txBody>
      </p:sp>
      <p:sp>
        <p:nvSpPr>
          <p:cNvPr id="2" name="TextBox 1">
            <a:extLst>
              <a:ext uri="{FF2B5EF4-FFF2-40B4-BE49-F238E27FC236}">
                <a16:creationId xmlns:a16="http://schemas.microsoft.com/office/drawing/2014/main" id="{BBD0A8CB-1D7F-0581-E59D-D067D1B58BA4}"/>
              </a:ext>
            </a:extLst>
          </p:cNvPr>
          <p:cNvSpPr txBox="1"/>
          <p:nvPr/>
        </p:nvSpPr>
        <p:spPr>
          <a:xfrm>
            <a:off x="6119995" y="1247557"/>
            <a:ext cx="6072005" cy="3444917"/>
          </a:xfrm>
          <a:prstGeom prst="rect">
            <a:avLst/>
          </a:prstGeom>
          <a:noFill/>
        </p:spPr>
        <p:txBody>
          <a:bodyPr wrap="square" rtlCol="0">
            <a:spAutoFit/>
          </a:bodyPr>
          <a:lstStyle/>
          <a:p>
            <a:pPr lvl="0" algn="just">
              <a:lnSpc>
                <a:spcPct val="107000"/>
              </a:lnSpc>
            </a:pPr>
            <a:r>
              <a:rPr lang="en-US" sz="3600" b="1" dirty="0">
                <a:solidFill>
                  <a:schemeClr val="accent1">
                    <a:lumMod val="50000"/>
                  </a:schemeClr>
                </a:solidFill>
                <a:latin typeface="Courier New" panose="02070309020205020404" pitchFamily="49" charset="0"/>
                <a:cs typeface="Courier New" panose="02070309020205020404" pitchFamily="49" charset="0"/>
              </a:rPr>
              <a:t>GOALS</a:t>
            </a: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lvl="0" algn="just">
              <a:lnSpc>
                <a:spcPct val="107000"/>
              </a:lnSpc>
            </a:pP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marL="457200" lvl="0" indent="-457200">
              <a:lnSpc>
                <a:spcPct val="107000"/>
              </a:lnSpc>
              <a:buFont typeface="+mj-lt"/>
              <a:buAutoNum type="arabicPeriod"/>
            </a:pPr>
            <a:r>
              <a:rPr lang="en-US" sz="2400" dirty="0">
                <a:solidFill>
                  <a:schemeClr val="bg2">
                    <a:lumMod val="25000"/>
                  </a:schemeClr>
                </a:solidFill>
                <a:latin typeface="Courier New" panose="02070309020205020404" pitchFamily="49" charset="0"/>
                <a:cs typeface="Courier New" panose="02070309020205020404" pitchFamily="49" charset="0"/>
              </a:rPr>
              <a:t>To be a center of academic excellence in order to produce globally competitive graduates in the field of entrepreneurship, management and business technology.</a:t>
            </a:r>
          </a:p>
        </p:txBody>
      </p:sp>
    </p:spTree>
    <p:extLst>
      <p:ext uri="{BB962C8B-B14F-4D97-AF65-F5344CB8AC3E}">
        <p14:creationId xmlns:p14="http://schemas.microsoft.com/office/powerpoint/2010/main" val="204363195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BE2DC8-CD9E-4F89-85E0-165526050084}"/>
              </a:ext>
            </a:extLst>
          </p:cNvPr>
          <p:cNvSpPr/>
          <p:nvPr/>
        </p:nvSpPr>
        <p:spPr>
          <a:xfrm>
            <a:off x="6096000" y="0"/>
            <a:ext cx="6096000" cy="6858000"/>
          </a:xfrm>
          <a:prstGeom prst="rect">
            <a:avLst/>
          </a:prstGeom>
          <a:solidFill>
            <a:srgbClr val="FFFFFF"/>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41C97733-01D2-4A43-B69C-DA67597CBB90}"/>
              </a:ext>
            </a:extLst>
          </p:cNvPr>
          <p:cNvSpPr/>
          <p:nvPr/>
        </p:nvSpPr>
        <p:spPr>
          <a:xfrm>
            <a:off x="0" y="0"/>
            <a:ext cx="6095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rgbClr val="F2F5FE"/>
              </a:solidFill>
            </a:endParaRPr>
          </a:p>
        </p:txBody>
      </p:sp>
      <p:sp>
        <p:nvSpPr>
          <p:cNvPr id="3" name="Rectangle 2">
            <a:extLst>
              <a:ext uri="{FF2B5EF4-FFF2-40B4-BE49-F238E27FC236}">
                <a16:creationId xmlns:a16="http://schemas.microsoft.com/office/drawing/2014/main" id="{AEE197A9-DA58-A5FE-97ED-4A57A7C38193}"/>
              </a:ext>
            </a:extLst>
          </p:cNvPr>
          <p:cNvSpPr/>
          <p:nvPr/>
        </p:nvSpPr>
        <p:spPr>
          <a:xfrm>
            <a:off x="0" y="179883"/>
            <a:ext cx="5366478" cy="179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extLst>
              <a:ext uri="{FF2B5EF4-FFF2-40B4-BE49-F238E27FC236}">
                <a16:creationId xmlns:a16="http://schemas.microsoft.com/office/drawing/2014/main" id="{8AA538ED-6672-1496-882A-6370606A836E}"/>
              </a:ext>
            </a:extLst>
          </p:cNvPr>
          <p:cNvSpPr/>
          <p:nvPr/>
        </p:nvSpPr>
        <p:spPr>
          <a:xfrm>
            <a:off x="0" y="5004"/>
            <a:ext cx="6120000" cy="1849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6295D888-EFEE-2AB6-3101-C9AAA4CC6B60}"/>
              </a:ext>
            </a:extLst>
          </p:cNvPr>
          <p:cNvSpPr/>
          <p:nvPr/>
        </p:nvSpPr>
        <p:spPr>
          <a:xfrm>
            <a:off x="6820524" y="6507986"/>
            <a:ext cx="5374807" cy="18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EB83012F-BB21-BC96-97AF-F14A3359D267}"/>
              </a:ext>
            </a:extLst>
          </p:cNvPr>
          <p:cNvSpPr/>
          <p:nvPr/>
        </p:nvSpPr>
        <p:spPr>
          <a:xfrm>
            <a:off x="6080326" y="6687986"/>
            <a:ext cx="6120000" cy="18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2" name="Picture 11">
            <a:extLst>
              <a:ext uri="{FF2B5EF4-FFF2-40B4-BE49-F238E27FC236}">
                <a16:creationId xmlns:a16="http://schemas.microsoft.com/office/drawing/2014/main" id="{75666182-E79C-AE86-E96C-EB6FD9D501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69259" y="1254730"/>
            <a:ext cx="3581477" cy="3581477"/>
          </a:xfrm>
          <a:prstGeom prst="rect">
            <a:avLst/>
          </a:prstGeom>
        </p:spPr>
      </p:pic>
      <p:sp>
        <p:nvSpPr>
          <p:cNvPr id="15" name="Rectangle 14">
            <a:extLst>
              <a:ext uri="{FF2B5EF4-FFF2-40B4-BE49-F238E27FC236}">
                <a16:creationId xmlns:a16="http://schemas.microsoft.com/office/drawing/2014/main" id="{36CD1709-1C21-68C8-CBA6-1F2D609FF113}"/>
              </a:ext>
            </a:extLst>
          </p:cNvPr>
          <p:cNvSpPr/>
          <p:nvPr/>
        </p:nvSpPr>
        <p:spPr>
          <a:xfrm>
            <a:off x="-3332" y="6070839"/>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Rectangle 13">
            <a:extLst>
              <a:ext uri="{FF2B5EF4-FFF2-40B4-BE49-F238E27FC236}">
                <a16:creationId xmlns:a16="http://schemas.microsoft.com/office/drawing/2014/main" id="{12FF26B8-A36B-62D2-6F49-56E1412A8D4C}"/>
              </a:ext>
            </a:extLst>
          </p:cNvPr>
          <p:cNvSpPr/>
          <p:nvPr/>
        </p:nvSpPr>
        <p:spPr>
          <a:xfrm>
            <a:off x="0" y="5900947"/>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6" name="Rectangle 15">
            <a:extLst>
              <a:ext uri="{FF2B5EF4-FFF2-40B4-BE49-F238E27FC236}">
                <a16:creationId xmlns:a16="http://schemas.microsoft.com/office/drawing/2014/main" id="{6A35064E-6425-C6B7-1F40-218C0027482C}"/>
              </a:ext>
            </a:extLst>
          </p:cNvPr>
          <p:cNvSpPr/>
          <p:nvPr/>
        </p:nvSpPr>
        <p:spPr>
          <a:xfrm>
            <a:off x="449707" y="6430721"/>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 name="Rectangle 17">
            <a:extLst>
              <a:ext uri="{FF2B5EF4-FFF2-40B4-BE49-F238E27FC236}">
                <a16:creationId xmlns:a16="http://schemas.microsoft.com/office/drawing/2014/main" id="{1F9C4D37-6724-87B1-C58A-22A4FF0025A0}"/>
              </a:ext>
            </a:extLst>
          </p:cNvPr>
          <p:cNvSpPr/>
          <p:nvPr/>
        </p:nvSpPr>
        <p:spPr>
          <a:xfrm>
            <a:off x="11556376" y="118"/>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9" name="Rectangle 18">
            <a:extLst>
              <a:ext uri="{FF2B5EF4-FFF2-40B4-BE49-F238E27FC236}">
                <a16:creationId xmlns:a16="http://schemas.microsoft.com/office/drawing/2014/main" id="{6E1301E8-4D82-EAEC-94AB-22CAA36321AD}"/>
              </a:ext>
            </a:extLst>
          </p:cNvPr>
          <p:cNvSpPr/>
          <p:nvPr/>
        </p:nvSpPr>
        <p:spPr>
          <a:xfrm>
            <a:off x="11889492" y="618526"/>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0" name="Rectangle 19">
            <a:extLst>
              <a:ext uri="{FF2B5EF4-FFF2-40B4-BE49-F238E27FC236}">
                <a16:creationId xmlns:a16="http://schemas.microsoft.com/office/drawing/2014/main" id="{8E640263-838C-AD20-590D-94E137A7952F}"/>
              </a:ext>
            </a:extLst>
          </p:cNvPr>
          <p:cNvSpPr/>
          <p:nvPr/>
        </p:nvSpPr>
        <p:spPr>
          <a:xfrm>
            <a:off x="11383987" y="4159"/>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1" name="Rectangle 20">
            <a:extLst>
              <a:ext uri="{FF2B5EF4-FFF2-40B4-BE49-F238E27FC236}">
                <a16:creationId xmlns:a16="http://schemas.microsoft.com/office/drawing/2014/main" id="{BA50ABCB-264A-10ED-AE97-E0C33D700C9E}"/>
              </a:ext>
            </a:extLst>
          </p:cNvPr>
          <p:cNvSpPr/>
          <p:nvPr/>
        </p:nvSpPr>
        <p:spPr>
          <a:xfrm>
            <a:off x="6202449" y="4158"/>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2" name="Rectangle 21">
            <a:extLst>
              <a:ext uri="{FF2B5EF4-FFF2-40B4-BE49-F238E27FC236}">
                <a16:creationId xmlns:a16="http://schemas.microsoft.com/office/drawing/2014/main" id="{B9129117-99B7-9C15-F86D-4DD13E47E733}"/>
              </a:ext>
            </a:extLst>
          </p:cNvPr>
          <p:cNvSpPr/>
          <p:nvPr/>
        </p:nvSpPr>
        <p:spPr>
          <a:xfrm>
            <a:off x="5828451" y="6680457"/>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4" name="TextBox 23">
            <a:extLst>
              <a:ext uri="{FF2B5EF4-FFF2-40B4-BE49-F238E27FC236}">
                <a16:creationId xmlns:a16="http://schemas.microsoft.com/office/drawing/2014/main" id="{017FBB6C-0556-1B1D-A3EE-577B30553653}"/>
              </a:ext>
            </a:extLst>
          </p:cNvPr>
          <p:cNvSpPr txBox="1"/>
          <p:nvPr/>
        </p:nvSpPr>
        <p:spPr>
          <a:xfrm>
            <a:off x="1350314" y="4557845"/>
            <a:ext cx="3419369" cy="1388072"/>
          </a:xfrm>
          <a:prstGeom prst="rect">
            <a:avLst/>
          </a:prstGeom>
          <a:noFill/>
        </p:spPr>
        <p:txBody>
          <a:bodyPr wrap="square" rtlCol="0">
            <a:spAutoFit/>
          </a:bodyPr>
          <a:lstStyle/>
          <a:p>
            <a:pPr lvl="0" algn="ctr">
              <a:lnSpc>
                <a:spcPct val="107000"/>
              </a:lnSpc>
            </a:pPr>
            <a:r>
              <a:rPr lang="en-US" sz="8000" b="1" dirty="0">
                <a:solidFill>
                  <a:schemeClr val="accent1">
                    <a:lumMod val="50000"/>
                  </a:schemeClr>
                </a:solidFill>
                <a:latin typeface="Courier New" panose="02070309020205020404" pitchFamily="49" charset="0"/>
                <a:cs typeface="Courier New" panose="02070309020205020404" pitchFamily="49" charset="0"/>
              </a:rPr>
              <a:t>CMBT</a:t>
            </a:r>
          </a:p>
        </p:txBody>
      </p:sp>
      <p:sp>
        <p:nvSpPr>
          <p:cNvPr id="2" name="TextBox 1">
            <a:extLst>
              <a:ext uri="{FF2B5EF4-FFF2-40B4-BE49-F238E27FC236}">
                <a16:creationId xmlns:a16="http://schemas.microsoft.com/office/drawing/2014/main" id="{BBD0A8CB-1D7F-0581-E59D-D067D1B58BA4}"/>
              </a:ext>
            </a:extLst>
          </p:cNvPr>
          <p:cNvSpPr txBox="1"/>
          <p:nvPr/>
        </p:nvSpPr>
        <p:spPr>
          <a:xfrm>
            <a:off x="6119995" y="1247557"/>
            <a:ext cx="6072005" cy="4235262"/>
          </a:xfrm>
          <a:prstGeom prst="rect">
            <a:avLst/>
          </a:prstGeom>
          <a:noFill/>
        </p:spPr>
        <p:txBody>
          <a:bodyPr wrap="square" rtlCol="0">
            <a:spAutoFit/>
          </a:bodyPr>
          <a:lstStyle/>
          <a:p>
            <a:pPr lvl="0" algn="just">
              <a:lnSpc>
                <a:spcPct val="107000"/>
              </a:lnSpc>
            </a:pPr>
            <a:r>
              <a:rPr lang="en-US" sz="3600" b="1" dirty="0">
                <a:solidFill>
                  <a:schemeClr val="accent1">
                    <a:lumMod val="50000"/>
                  </a:schemeClr>
                </a:solidFill>
                <a:latin typeface="Courier New" panose="02070309020205020404" pitchFamily="49" charset="0"/>
                <a:cs typeface="Courier New" panose="02070309020205020404" pitchFamily="49" charset="0"/>
              </a:rPr>
              <a:t>GOALS</a:t>
            </a: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lvl="0" algn="just">
              <a:lnSpc>
                <a:spcPct val="107000"/>
              </a:lnSpc>
            </a:pP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marL="457200" lvl="0" indent="-457200">
              <a:lnSpc>
                <a:spcPct val="107000"/>
              </a:lnSpc>
              <a:buFont typeface="+mj-lt"/>
              <a:buAutoNum type="arabicPeriod" startAt="2"/>
            </a:pPr>
            <a:r>
              <a:rPr lang="en-US" sz="2400" dirty="0">
                <a:solidFill>
                  <a:schemeClr val="bg2">
                    <a:lumMod val="25000"/>
                  </a:schemeClr>
                </a:solidFill>
                <a:latin typeface="Courier New" panose="02070309020205020404" pitchFamily="49" charset="0"/>
                <a:cs typeface="Courier New" panose="02070309020205020404" pitchFamily="49" charset="0"/>
              </a:rPr>
              <a:t>To continuously provide relevant, updated and high-quality entrepreneurship, management and business education that conforms to the highest standards of local and international educational system. </a:t>
            </a:r>
          </a:p>
        </p:txBody>
      </p:sp>
    </p:spTree>
    <p:extLst>
      <p:ext uri="{BB962C8B-B14F-4D97-AF65-F5344CB8AC3E}">
        <p14:creationId xmlns:p14="http://schemas.microsoft.com/office/powerpoint/2010/main" val="392805160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BE2DC8-CD9E-4F89-85E0-165526050084}"/>
              </a:ext>
            </a:extLst>
          </p:cNvPr>
          <p:cNvSpPr/>
          <p:nvPr/>
        </p:nvSpPr>
        <p:spPr>
          <a:xfrm>
            <a:off x="6096000" y="0"/>
            <a:ext cx="6096000" cy="6858000"/>
          </a:xfrm>
          <a:prstGeom prst="rect">
            <a:avLst/>
          </a:prstGeom>
          <a:solidFill>
            <a:srgbClr val="FFFFFF"/>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41C97733-01D2-4A43-B69C-DA67597CBB90}"/>
              </a:ext>
            </a:extLst>
          </p:cNvPr>
          <p:cNvSpPr/>
          <p:nvPr/>
        </p:nvSpPr>
        <p:spPr>
          <a:xfrm>
            <a:off x="0" y="0"/>
            <a:ext cx="6095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rgbClr val="F2F5FE"/>
              </a:solidFill>
            </a:endParaRPr>
          </a:p>
        </p:txBody>
      </p:sp>
      <p:sp>
        <p:nvSpPr>
          <p:cNvPr id="3" name="Rectangle 2">
            <a:extLst>
              <a:ext uri="{FF2B5EF4-FFF2-40B4-BE49-F238E27FC236}">
                <a16:creationId xmlns:a16="http://schemas.microsoft.com/office/drawing/2014/main" id="{AEE197A9-DA58-A5FE-97ED-4A57A7C38193}"/>
              </a:ext>
            </a:extLst>
          </p:cNvPr>
          <p:cNvSpPr/>
          <p:nvPr/>
        </p:nvSpPr>
        <p:spPr>
          <a:xfrm>
            <a:off x="0" y="179883"/>
            <a:ext cx="5366478" cy="179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extLst>
              <a:ext uri="{FF2B5EF4-FFF2-40B4-BE49-F238E27FC236}">
                <a16:creationId xmlns:a16="http://schemas.microsoft.com/office/drawing/2014/main" id="{8AA538ED-6672-1496-882A-6370606A836E}"/>
              </a:ext>
            </a:extLst>
          </p:cNvPr>
          <p:cNvSpPr/>
          <p:nvPr/>
        </p:nvSpPr>
        <p:spPr>
          <a:xfrm>
            <a:off x="0" y="5004"/>
            <a:ext cx="6120000" cy="1849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6295D888-EFEE-2AB6-3101-C9AAA4CC6B60}"/>
              </a:ext>
            </a:extLst>
          </p:cNvPr>
          <p:cNvSpPr/>
          <p:nvPr/>
        </p:nvSpPr>
        <p:spPr>
          <a:xfrm>
            <a:off x="6820524" y="6507986"/>
            <a:ext cx="5374807" cy="18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EB83012F-BB21-BC96-97AF-F14A3359D267}"/>
              </a:ext>
            </a:extLst>
          </p:cNvPr>
          <p:cNvSpPr/>
          <p:nvPr/>
        </p:nvSpPr>
        <p:spPr>
          <a:xfrm>
            <a:off x="6080326" y="6687986"/>
            <a:ext cx="6120000" cy="18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2" name="Picture 11">
            <a:extLst>
              <a:ext uri="{FF2B5EF4-FFF2-40B4-BE49-F238E27FC236}">
                <a16:creationId xmlns:a16="http://schemas.microsoft.com/office/drawing/2014/main" id="{75666182-E79C-AE86-E96C-EB6FD9D501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69259" y="1254730"/>
            <a:ext cx="3581477" cy="3581477"/>
          </a:xfrm>
          <a:prstGeom prst="rect">
            <a:avLst/>
          </a:prstGeom>
        </p:spPr>
      </p:pic>
      <p:sp>
        <p:nvSpPr>
          <p:cNvPr id="15" name="Rectangle 14">
            <a:extLst>
              <a:ext uri="{FF2B5EF4-FFF2-40B4-BE49-F238E27FC236}">
                <a16:creationId xmlns:a16="http://schemas.microsoft.com/office/drawing/2014/main" id="{36CD1709-1C21-68C8-CBA6-1F2D609FF113}"/>
              </a:ext>
            </a:extLst>
          </p:cNvPr>
          <p:cNvSpPr/>
          <p:nvPr/>
        </p:nvSpPr>
        <p:spPr>
          <a:xfrm>
            <a:off x="-3332" y="6070839"/>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Rectangle 13">
            <a:extLst>
              <a:ext uri="{FF2B5EF4-FFF2-40B4-BE49-F238E27FC236}">
                <a16:creationId xmlns:a16="http://schemas.microsoft.com/office/drawing/2014/main" id="{12FF26B8-A36B-62D2-6F49-56E1412A8D4C}"/>
              </a:ext>
            </a:extLst>
          </p:cNvPr>
          <p:cNvSpPr/>
          <p:nvPr/>
        </p:nvSpPr>
        <p:spPr>
          <a:xfrm>
            <a:off x="0" y="5900947"/>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6" name="Rectangle 15">
            <a:extLst>
              <a:ext uri="{FF2B5EF4-FFF2-40B4-BE49-F238E27FC236}">
                <a16:creationId xmlns:a16="http://schemas.microsoft.com/office/drawing/2014/main" id="{6A35064E-6425-C6B7-1F40-218C0027482C}"/>
              </a:ext>
            </a:extLst>
          </p:cNvPr>
          <p:cNvSpPr/>
          <p:nvPr/>
        </p:nvSpPr>
        <p:spPr>
          <a:xfrm>
            <a:off x="449707" y="6430721"/>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 name="Rectangle 17">
            <a:extLst>
              <a:ext uri="{FF2B5EF4-FFF2-40B4-BE49-F238E27FC236}">
                <a16:creationId xmlns:a16="http://schemas.microsoft.com/office/drawing/2014/main" id="{1F9C4D37-6724-87B1-C58A-22A4FF0025A0}"/>
              </a:ext>
            </a:extLst>
          </p:cNvPr>
          <p:cNvSpPr/>
          <p:nvPr/>
        </p:nvSpPr>
        <p:spPr>
          <a:xfrm>
            <a:off x="11556376" y="118"/>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9" name="Rectangle 18">
            <a:extLst>
              <a:ext uri="{FF2B5EF4-FFF2-40B4-BE49-F238E27FC236}">
                <a16:creationId xmlns:a16="http://schemas.microsoft.com/office/drawing/2014/main" id="{6E1301E8-4D82-EAEC-94AB-22CAA36321AD}"/>
              </a:ext>
            </a:extLst>
          </p:cNvPr>
          <p:cNvSpPr/>
          <p:nvPr/>
        </p:nvSpPr>
        <p:spPr>
          <a:xfrm>
            <a:off x="11889492" y="618526"/>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0" name="Rectangle 19">
            <a:extLst>
              <a:ext uri="{FF2B5EF4-FFF2-40B4-BE49-F238E27FC236}">
                <a16:creationId xmlns:a16="http://schemas.microsoft.com/office/drawing/2014/main" id="{8E640263-838C-AD20-590D-94E137A7952F}"/>
              </a:ext>
            </a:extLst>
          </p:cNvPr>
          <p:cNvSpPr/>
          <p:nvPr/>
        </p:nvSpPr>
        <p:spPr>
          <a:xfrm>
            <a:off x="11383987" y="4159"/>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1" name="Rectangle 20">
            <a:extLst>
              <a:ext uri="{FF2B5EF4-FFF2-40B4-BE49-F238E27FC236}">
                <a16:creationId xmlns:a16="http://schemas.microsoft.com/office/drawing/2014/main" id="{BA50ABCB-264A-10ED-AE97-E0C33D700C9E}"/>
              </a:ext>
            </a:extLst>
          </p:cNvPr>
          <p:cNvSpPr/>
          <p:nvPr/>
        </p:nvSpPr>
        <p:spPr>
          <a:xfrm>
            <a:off x="6202449" y="4158"/>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2" name="Rectangle 21">
            <a:extLst>
              <a:ext uri="{FF2B5EF4-FFF2-40B4-BE49-F238E27FC236}">
                <a16:creationId xmlns:a16="http://schemas.microsoft.com/office/drawing/2014/main" id="{B9129117-99B7-9C15-F86D-4DD13E47E733}"/>
              </a:ext>
            </a:extLst>
          </p:cNvPr>
          <p:cNvSpPr/>
          <p:nvPr/>
        </p:nvSpPr>
        <p:spPr>
          <a:xfrm>
            <a:off x="5828451" y="6680457"/>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4" name="TextBox 23">
            <a:extLst>
              <a:ext uri="{FF2B5EF4-FFF2-40B4-BE49-F238E27FC236}">
                <a16:creationId xmlns:a16="http://schemas.microsoft.com/office/drawing/2014/main" id="{017FBB6C-0556-1B1D-A3EE-577B30553653}"/>
              </a:ext>
            </a:extLst>
          </p:cNvPr>
          <p:cNvSpPr txBox="1"/>
          <p:nvPr/>
        </p:nvSpPr>
        <p:spPr>
          <a:xfrm>
            <a:off x="1350314" y="4557845"/>
            <a:ext cx="3419369" cy="1388072"/>
          </a:xfrm>
          <a:prstGeom prst="rect">
            <a:avLst/>
          </a:prstGeom>
          <a:noFill/>
        </p:spPr>
        <p:txBody>
          <a:bodyPr wrap="square" rtlCol="0">
            <a:spAutoFit/>
          </a:bodyPr>
          <a:lstStyle/>
          <a:p>
            <a:pPr lvl="0" algn="ctr">
              <a:lnSpc>
                <a:spcPct val="107000"/>
              </a:lnSpc>
            </a:pPr>
            <a:r>
              <a:rPr lang="en-US" sz="8000" b="1" dirty="0">
                <a:solidFill>
                  <a:schemeClr val="accent1">
                    <a:lumMod val="50000"/>
                  </a:schemeClr>
                </a:solidFill>
                <a:latin typeface="Courier New" panose="02070309020205020404" pitchFamily="49" charset="0"/>
                <a:cs typeface="Courier New" panose="02070309020205020404" pitchFamily="49" charset="0"/>
              </a:rPr>
              <a:t>CMBT</a:t>
            </a:r>
          </a:p>
        </p:txBody>
      </p:sp>
      <p:sp>
        <p:nvSpPr>
          <p:cNvPr id="2" name="TextBox 1">
            <a:extLst>
              <a:ext uri="{FF2B5EF4-FFF2-40B4-BE49-F238E27FC236}">
                <a16:creationId xmlns:a16="http://schemas.microsoft.com/office/drawing/2014/main" id="{BBD0A8CB-1D7F-0581-E59D-D067D1B58BA4}"/>
              </a:ext>
            </a:extLst>
          </p:cNvPr>
          <p:cNvSpPr txBox="1"/>
          <p:nvPr/>
        </p:nvSpPr>
        <p:spPr>
          <a:xfrm>
            <a:off x="6119995" y="1247557"/>
            <a:ext cx="6072005" cy="4630435"/>
          </a:xfrm>
          <a:prstGeom prst="rect">
            <a:avLst/>
          </a:prstGeom>
          <a:noFill/>
        </p:spPr>
        <p:txBody>
          <a:bodyPr wrap="square" rtlCol="0">
            <a:spAutoFit/>
          </a:bodyPr>
          <a:lstStyle/>
          <a:p>
            <a:pPr lvl="0" algn="just">
              <a:lnSpc>
                <a:spcPct val="107000"/>
              </a:lnSpc>
            </a:pPr>
            <a:r>
              <a:rPr lang="en-US" sz="3600" b="1" dirty="0">
                <a:solidFill>
                  <a:schemeClr val="accent1">
                    <a:lumMod val="50000"/>
                  </a:schemeClr>
                </a:solidFill>
                <a:latin typeface="Courier New" panose="02070309020205020404" pitchFamily="49" charset="0"/>
                <a:cs typeface="Courier New" panose="02070309020205020404" pitchFamily="49" charset="0"/>
              </a:rPr>
              <a:t>GOALS</a:t>
            </a: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lvl="0" algn="just">
              <a:lnSpc>
                <a:spcPct val="107000"/>
              </a:lnSpc>
            </a:pP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marL="457200" lvl="0" indent="-457200">
              <a:lnSpc>
                <a:spcPct val="107000"/>
              </a:lnSpc>
              <a:buFont typeface="+mj-lt"/>
              <a:buAutoNum type="arabicPeriod" startAt="3"/>
            </a:pPr>
            <a:r>
              <a:rPr lang="en-US" sz="2400" dirty="0">
                <a:solidFill>
                  <a:schemeClr val="bg2">
                    <a:lumMod val="25000"/>
                  </a:schemeClr>
                </a:solidFill>
                <a:latin typeface="Courier New" panose="02070309020205020404" pitchFamily="49" charset="0"/>
                <a:cs typeface="Courier New" panose="02070309020205020404" pitchFamily="49" charset="0"/>
              </a:rPr>
              <a:t>To undertake researches which are marketable and relevant to quality instruction and extension services. </a:t>
            </a:r>
          </a:p>
          <a:p>
            <a:pPr marL="457200" lvl="0" indent="-457200">
              <a:lnSpc>
                <a:spcPct val="107000"/>
              </a:lnSpc>
              <a:buFont typeface="+mj-lt"/>
              <a:buAutoNum type="arabicPeriod" startAt="3"/>
            </a:pPr>
            <a:r>
              <a:rPr lang="en-US" sz="2400" dirty="0">
                <a:solidFill>
                  <a:schemeClr val="bg2">
                    <a:lumMod val="25000"/>
                  </a:schemeClr>
                </a:solidFill>
                <a:latin typeface="Courier New" panose="02070309020205020404" pitchFamily="49" charset="0"/>
                <a:cs typeface="Courier New" panose="02070309020205020404" pitchFamily="49" charset="0"/>
              </a:rPr>
              <a:t>To contribute to the upliftment of the standard of living of the people through transfer of business technologies. </a:t>
            </a:r>
          </a:p>
        </p:txBody>
      </p:sp>
    </p:spTree>
    <p:extLst>
      <p:ext uri="{BB962C8B-B14F-4D97-AF65-F5344CB8AC3E}">
        <p14:creationId xmlns:p14="http://schemas.microsoft.com/office/powerpoint/2010/main" val="210186714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BE2DC8-CD9E-4F89-85E0-165526050084}"/>
              </a:ext>
            </a:extLst>
          </p:cNvPr>
          <p:cNvSpPr/>
          <p:nvPr/>
        </p:nvSpPr>
        <p:spPr>
          <a:xfrm>
            <a:off x="6096000" y="0"/>
            <a:ext cx="6096000" cy="6858000"/>
          </a:xfrm>
          <a:prstGeom prst="rect">
            <a:avLst/>
          </a:prstGeom>
          <a:solidFill>
            <a:srgbClr val="FFFFFF"/>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41C97733-01D2-4A43-B69C-DA67597CBB90}"/>
              </a:ext>
            </a:extLst>
          </p:cNvPr>
          <p:cNvSpPr/>
          <p:nvPr/>
        </p:nvSpPr>
        <p:spPr>
          <a:xfrm>
            <a:off x="0" y="0"/>
            <a:ext cx="6095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rgbClr val="F2F5FE"/>
              </a:solidFill>
            </a:endParaRPr>
          </a:p>
        </p:txBody>
      </p:sp>
      <p:sp>
        <p:nvSpPr>
          <p:cNvPr id="3" name="Rectangle 2">
            <a:extLst>
              <a:ext uri="{FF2B5EF4-FFF2-40B4-BE49-F238E27FC236}">
                <a16:creationId xmlns:a16="http://schemas.microsoft.com/office/drawing/2014/main" id="{AEE197A9-DA58-A5FE-97ED-4A57A7C38193}"/>
              </a:ext>
            </a:extLst>
          </p:cNvPr>
          <p:cNvSpPr/>
          <p:nvPr/>
        </p:nvSpPr>
        <p:spPr>
          <a:xfrm>
            <a:off x="0" y="179883"/>
            <a:ext cx="5366478" cy="179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extLst>
              <a:ext uri="{FF2B5EF4-FFF2-40B4-BE49-F238E27FC236}">
                <a16:creationId xmlns:a16="http://schemas.microsoft.com/office/drawing/2014/main" id="{8AA538ED-6672-1496-882A-6370606A836E}"/>
              </a:ext>
            </a:extLst>
          </p:cNvPr>
          <p:cNvSpPr/>
          <p:nvPr/>
        </p:nvSpPr>
        <p:spPr>
          <a:xfrm>
            <a:off x="0" y="5004"/>
            <a:ext cx="6120000" cy="1849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6295D888-EFEE-2AB6-3101-C9AAA4CC6B60}"/>
              </a:ext>
            </a:extLst>
          </p:cNvPr>
          <p:cNvSpPr/>
          <p:nvPr/>
        </p:nvSpPr>
        <p:spPr>
          <a:xfrm>
            <a:off x="6820524" y="6507986"/>
            <a:ext cx="5374807" cy="18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EB83012F-BB21-BC96-97AF-F14A3359D267}"/>
              </a:ext>
            </a:extLst>
          </p:cNvPr>
          <p:cNvSpPr/>
          <p:nvPr/>
        </p:nvSpPr>
        <p:spPr>
          <a:xfrm>
            <a:off x="6080326" y="6687986"/>
            <a:ext cx="6120000" cy="18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2" name="Picture 11">
            <a:extLst>
              <a:ext uri="{FF2B5EF4-FFF2-40B4-BE49-F238E27FC236}">
                <a16:creationId xmlns:a16="http://schemas.microsoft.com/office/drawing/2014/main" id="{75666182-E79C-AE86-E96C-EB6FD9D501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69259" y="1254730"/>
            <a:ext cx="3581477" cy="3581477"/>
          </a:xfrm>
          <a:prstGeom prst="rect">
            <a:avLst/>
          </a:prstGeom>
        </p:spPr>
      </p:pic>
      <p:sp>
        <p:nvSpPr>
          <p:cNvPr id="15" name="Rectangle 14">
            <a:extLst>
              <a:ext uri="{FF2B5EF4-FFF2-40B4-BE49-F238E27FC236}">
                <a16:creationId xmlns:a16="http://schemas.microsoft.com/office/drawing/2014/main" id="{36CD1709-1C21-68C8-CBA6-1F2D609FF113}"/>
              </a:ext>
            </a:extLst>
          </p:cNvPr>
          <p:cNvSpPr/>
          <p:nvPr/>
        </p:nvSpPr>
        <p:spPr>
          <a:xfrm>
            <a:off x="-3332" y="6070839"/>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Rectangle 13">
            <a:extLst>
              <a:ext uri="{FF2B5EF4-FFF2-40B4-BE49-F238E27FC236}">
                <a16:creationId xmlns:a16="http://schemas.microsoft.com/office/drawing/2014/main" id="{12FF26B8-A36B-62D2-6F49-56E1412A8D4C}"/>
              </a:ext>
            </a:extLst>
          </p:cNvPr>
          <p:cNvSpPr/>
          <p:nvPr/>
        </p:nvSpPr>
        <p:spPr>
          <a:xfrm>
            <a:off x="0" y="5900947"/>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6" name="Rectangle 15">
            <a:extLst>
              <a:ext uri="{FF2B5EF4-FFF2-40B4-BE49-F238E27FC236}">
                <a16:creationId xmlns:a16="http://schemas.microsoft.com/office/drawing/2014/main" id="{6A35064E-6425-C6B7-1F40-218C0027482C}"/>
              </a:ext>
            </a:extLst>
          </p:cNvPr>
          <p:cNvSpPr/>
          <p:nvPr/>
        </p:nvSpPr>
        <p:spPr>
          <a:xfrm>
            <a:off x="449707" y="6430721"/>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 name="Rectangle 17">
            <a:extLst>
              <a:ext uri="{FF2B5EF4-FFF2-40B4-BE49-F238E27FC236}">
                <a16:creationId xmlns:a16="http://schemas.microsoft.com/office/drawing/2014/main" id="{1F9C4D37-6724-87B1-C58A-22A4FF0025A0}"/>
              </a:ext>
            </a:extLst>
          </p:cNvPr>
          <p:cNvSpPr/>
          <p:nvPr/>
        </p:nvSpPr>
        <p:spPr>
          <a:xfrm>
            <a:off x="11556376" y="118"/>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9" name="Rectangle 18">
            <a:extLst>
              <a:ext uri="{FF2B5EF4-FFF2-40B4-BE49-F238E27FC236}">
                <a16:creationId xmlns:a16="http://schemas.microsoft.com/office/drawing/2014/main" id="{6E1301E8-4D82-EAEC-94AB-22CAA36321AD}"/>
              </a:ext>
            </a:extLst>
          </p:cNvPr>
          <p:cNvSpPr/>
          <p:nvPr/>
        </p:nvSpPr>
        <p:spPr>
          <a:xfrm>
            <a:off x="11889492" y="618526"/>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0" name="Rectangle 19">
            <a:extLst>
              <a:ext uri="{FF2B5EF4-FFF2-40B4-BE49-F238E27FC236}">
                <a16:creationId xmlns:a16="http://schemas.microsoft.com/office/drawing/2014/main" id="{8E640263-838C-AD20-590D-94E137A7952F}"/>
              </a:ext>
            </a:extLst>
          </p:cNvPr>
          <p:cNvSpPr/>
          <p:nvPr/>
        </p:nvSpPr>
        <p:spPr>
          <a:xfrm>
            <a:off x="11383987" y="4159"/>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1" name="Rectangle 20">
            <a:extLst>
              <a:ext uri="{FF2B5EF4-FFF2-40B4-BE49-F238E27FC236}">
                <a16:creationId xmlns:a16="http://schemas.microsoft.com/office/drawing/2014/main" id="{BA50ABCB-264A-10ED-AE97-E0C33D700C9E}"/>
              </a:ext>
            </a:extLst>
          </p:cNvPr>
          <p:cNvSpPr/>
          <p:nvPr/>
        </p:nvSpPr>
        <p:spPr>
          <a:xfrm>
            <a:off x="6202449" y="4158"/>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2" name="Rectangle 21">
            <a:extLst>
              <a:ext uri="{FF2B5EF4-FFF2-40B4-BE49-F238E27FC236}">
                <a16:creationId xmlns:a16="http://schemas.microsoft.com/office/drawing/2014/main" id="{B9129117-99B7-9C15-F86D-4DD13E47E733}"/>
              </a:ext>
            </a:extLst>
          </p:cNvPr>
          <p:cNvSpPr/>
          <p:nvPr/>
        </p:nvSpPr>
        <p:spPr>
          <a:xfrm>
            <a:off x="5828451" y="6680457"/>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4" name="TextBox 23">
            <a:extLst>
              <a:ext uri="{FF2B5EF4-FFF2-40B4-BE49-F238E27FC236}">
                <a16:creationId xmlns:a16="http://schemas.microsoft.com/office/drawing/2014/main" id="{017FBB6C-0556-1B1D-A3EE-577B30553653}"/>
              </a:ext>
            </a:extLst>
          </p:cNvPr>
          <p:cNvSpPr txBox="1"/>
          <p:nvPr/>
        </p:nvSpPr>
        <p:spPr>
          <a:xfrm>
            <a:off x="1350314" y="4557845"/>
            <a:ext cx="3419369" cy="1388072"/>
          </a:xfrm>
          <a:prstGeom prst="rect">
            <a:avLst/>
          </a:prstGeom>
          <a:noFill/>
        </p:spPr>
        <p:txBody>
          <a:bodyPr wrap="square" rtlCol="0">
            <a:spAutoFit/>
          </a:bodyPr>
          <a:lstStyle/>
          <a:p>
            <a:pPr lvl="0" algn="ctr">
              <a:lnSpc>
                <a:spcPct val="107000"/>
              </a:lnSpc>
            </a:pPr>
            <a:r>
              <a:rPr lang="en-US" sz="8000" b="1" dirty="0">
                <a:solidFill>
                  <a:schemeClr val="accent1">
                    <a:lumMod val="50000"/>
                  </a:schemeClr>
                </a:solidFill>
                <a:latin typeface="Courier New" panose="02070309020205020404" pitchFamily="49" charset="0"/>
                <a:cs typeface="Courier New" panose="02070309020205020404" pitchFamily="49" charset="0"/>
              </a:rPr>
              <a:t>CMBT</a:t>
            </a:r>
          </a:p>
        </p:txBody>
      </p:sp>
      <p:sp>
        <p:nvSpPr>
          <p:cNvPr id="2" name="TextBox 1">
            <a:extLst>
              <a:ext uri="{FF2B5EF4-FFF2-40B4-BE49-F238E27FC236}">
                <a16:creationId xmlns:a16="http://schemas.microsoft.com/office/drawing/2014/main" id="{BBD0A8CB-1D7F-0581-E59D-D067D1B58BA4}"/>
              </a:ext>
            </a:extLst>
          </p:cNvPr>
          <p:cNvSpPr txBox="1"/>
          <p:nvPr/>
        </p:nvSpPr>
        <p:spPr>
          <a:xfrm>
            <a:off x="6119995" y="1247557"/>
            <a:ext cx="6072005" cy="3840090"/>
          </a:xfrm>
          <a:prstGeom prst="rect">
            <a:avLst/>
          </a:prstGeom>
          <a:noFill/>
        </p:spPr>
        <p:txBody>
          <a:bodyPr wrap="square" rtlCol="0">
            <a:spAutoFit/>
          </a:bodyPr>
          <a:lstStyle/>
          <a:p>
            <a:pPr lvl="0" algn="just">
              <a:lnSpc>
                <a:spcPct val="107000"/>
              </a:lnSpc>
            </a:pPr>
            <a:r>
              <a:rPr lang="en-US" sz="3600" b="1" dirty="0">
                <a:solidFill>
                  <a:schemeClr val="accent1">
                    <a:lumMod val="50000"/>
                  </a:schemeClr>
                </a:solidFill>
                <a:latin typeface="Courier New" panose="02070309020205020404" pitchFamily="49" charset="0"/>
                <a:cs typeface="Courier New" panose="02070309020205020404" pitchFamily="49" charset="0"/>
              </a:rPr>
              <a:t>GOALS</a:t>
            </a: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lvl="0" algn="just">
              <a:lnSpc>
                <a:spcPct val="107000"/>
              </a:lnSpc>
            </a:pP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marL="457200" lvl="0" indent="-457200">
              <a:lnSpc>
                <a:spcPct val="107000"/>
              </a:lnSpc>
              <a:buFont typeface="+mj-lt"/>
              <a:buAutoNum type="arabicPeriod" startAt="5"/>
            </a:pPr>
            <a:r>
              <a:rPr lang="en-US" sz="2400" dirty="0">
                <a:solidFill>
                  <a:schemeClr val="bg2">
                    <a:lumMod val="25000"/>
                  </a:schemeClr>
                </a:solidFill>
                <a:latin typeface="Courier New" panose="02070309020205020404" pitchFamily="49" charset="0"/>
                <a:cs typeface="Courier New" panose="02070309020205020404" pitchFamily="49" charset="0"/>
              </a:rPr>
              <a:t>To develop globally competitive management and business technologies that are responsive to the needs of the University, its target clienteles and the country in general. </a:t>
            </a:r>
          </a:p>
        </p:txBody>
      </p:sp>
    </p:spTree>
    <p:extLst>
      <p:ext uri="{BB962C8B-B14F-4D97-AF65-F5344CB8AC3E}">
        <p14:creationId xmlns:p14="http://schemas.microsoft.com/office/powerpoint/2010/main" val="265209447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BE2DC8-CD9E-4F89-85E0-165526050084}"/>
              </a:ext>
            </a:extLst>
          </p:cNvPr>
          <p:cNvSpPr/>
          <p:nvPr/>
        </p:nvSpPr>
        <p:spPr>
          <a:xfrm>
            <a:off x="6096000" y="0"/>
            <a:ext cx="6096000" cy="6858000"/>
          </a:xfrm>
          <a:prstGeom prst="rect">
            <a:avLst/>
          </a:prstGeom>
          <a:solidFill>
            <a:srgbClr val="FFFFFF"/>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41C97733-01D2-4A43-B69C-DA67597CBB90}"/>
              </a:ext>
            </a:extLst>
          </p:cNvPr>
          <p:cNvSpPr/>
          <p:nvPr/>
        </p:nvSpPr>
        <p:spPr>
          <a:xfrm>
            <a:off x="0" y="0"/>
            <a:ext cx="6095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rgbClr val="F2F5FE"/>
              </a:solidFill>
            </a:endParaRPr>
          </a:p>
        </p:txBody>
      </p:sp>
      <p:sp>
        <p:nvSpPr>
          <p:cNvPr id="3" name="Rectangle 2">
            <a:extLst>
              <a:ext uri="{FF2B5EF4-FFF2-40B4-BE49-F238E27FC236}">
                <a16:creationId xmlns:a16="http://schemas.microsoft.com/office/drawing/2014/main" id="{AEE197A9-DA58-A5FE-97ED-4A57A7C38193}"/>
              </a:ext>
            </a:extLst>
          </p:cNvPr>
          <p:cNvSpPr/>
          <p:nvPr/>
        </p:nvSpPr>
        <p:spPr>
          <a:xfrm>
            <a:off x="0" y="179883"/>
            <a:ext cx="5366478" cy="179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extLst>
              <a:ext uri="{FF2B5EF4-FFF2-40B4-BE49-F238E27FC236}">
                <a16:creationId xmlns:a16="http://schemas.microsoft.com/office/drawing/2014/main" id="{8AA538ED-6672-1496-882A-6370606A836E}"/>
              </a:ext>
            </a:extLst>
          </p:cNvPr>
          <p:cNvSpPr/>
          <p:nvPr/>
        </p:nvSpPr>
        <p:spPr>
          <a:xfrm>
            <a:off x="0" y="5004"/>
            <a:ext cx="6120000" cy="1849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6295D888-EFEE-2AB6-3101-C9AAA4CC6B60}"/>
              </a:ext>
            </a:extLst>
          </p:cNvPr>
          <p:cNvSpPr/>
          <p:nvPr/>
        </p:nvSpPr>
        <p:spPr>
          <a:xfrm>
            <a:off x="6820524" y="6507986"/>
            <a:ext cx="5374807" cy="18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EB83012F-BB21-BC96-97AF-F14A3359D267}"/>
              </a:ext>
            </a:extLst>
          </p:cNvPr>
          <p:cNvSpPr/>
          <p:nvPr/>
        </p:nvSpPr>
        <p:spPr>
          <a:xfrm>
            <a:off x="6080326" y="6687986"/>
            <a:ext cx="6120000" cy="18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2" name="Picture 11">
            <a:extLst>
              <a:ext uri="{FF2B5EF4-FFF2-40B4-BE49-F238E27FC236}">
                <a16:creationId xmlns:a16="http://schemas.microsoft.com/office/drawing/2014/main" id="{75666182-E79C-AE86-E96C-EB6FD9D501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69259" y="1254730"/>
            <a:ext cx="3581477" cy="3581477"/>
          </a:xfrm>
          <a:prstGeom prst="rect">
            <a:avLst/>
          </a:prstGeom>
        </p:spPr>
      </p:pic>
      <p:sp>
        <p:nvSpPr>
          <p:cNvPr id="15" name="Rectangle 14">
            <a:extLst>
              <a:ext uri="{FF2B5EF4-FFF2-40B4-BE49-F238E27FC236}">
                <a16:creationId xmlns:a16="http://schemas.microsoft.com/office/drawing/2014/main" id="{36CD1709-1C21-68C8-CBA6-1F2D609FF113}"/>
              </a:ext>
            </a:extLst>
          </p:cNvPr>
          <p:cNvSpPr/>
          <p:nvPr/>
        </p:nvSpPr>
        <p:spPr>
          <a:xfrm>
            <a:off x="-3332" y="6070839"/>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Rectangle 13">
            <a:extLst>
              <a:ext uri="{FF2B5EF4-FFF2-40B4-BE49-F238E27FC236}">
                <a16:creationId xmlns:a16="http://schemas.microsoft.com/office/drawing/2014/main" id="{12FF26B8-A36B-62D2-6F49-56E1412A8D4C}"/>
              </a:ext>
            </a:extLst>
          </p:cNvPr>
          <p:cNvSpPr/>
          <p:nvPr/>
        </p:nvSpPr>
        <p:spPr>
          <a:xfrm>
            <a:off x="0" y="5900947"/>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6" name="Rectangle 15">
            <a:extLst>
              <a:ext uri="{FF2B5EF4-FFF2-40B4-BE49-F238E27FC236}">
                <a16:creationId xmlns:a16="http://schemas.microsoft.com/office/drawing/2014/main" id="{6A35064E-6425-C6B7-1F40-218C0027482C}"/>
              </a:ext>
            </a:extLst>
          </p:cNvPr>
          <p:cNvSpPr/>
          <p:nvPr/>
        </p:nvSpPr>
        <p:spPr>
          <a:xfrm>
            <a:off x="449707" y="6430721"/>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 name="Rectangle 17">
            <a:extLst>
              <a:ext uri="{FF2B5EF4-FFF2-40B4-BE49-F238E27FC236}">
                <a16:creationId xmlns:a16="http://schemas.microsoft.com/office/drawing/2014/main" id="{1F9C4D37-6724-87B1-C58A-22A4FF0025A0}"/>
              </a:ext>
            </a:extLst>
          </p:cNvPr>
          <p:cNvSpPr/>
          <p:nvPr/>
        </p:nvSpPr>
        <p:spPr>
          <a:xfrm>
            <a:off x="11556376" y="118"/>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9" name="Rectangle 18">
            <a:extLst>
              <a:ext uri="{FF2B5EF4-FFF2-40B4-BE49-F238E27FC236}">
                <a16:creationId xmlns:a16="http://schemas.microsoft.com/office/drawing/2014/main" id="{6E1301E8-4D82-EAEC-94AB-22CAA36321AD}"/>
              </a:ext>
            </a:extLst>
          </p:cNvPr>
          <p:cNvSpPr/>
          <p:nvPr/>
        </p:nvSpPr>
        <p:spPr>
          <a:xfrm>
            <a:off x="11889492" y="618526"/>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0" name="Rectangle 19">
            <a:extLst>
              <a:ext uri="{FF2B5EF4-FFF2-40B4-BE49-F238E27FC236}">
                <a16:creationId xmlns:a16="http://schemas.microsoft.com/office/drawing/2014/main" id="{8E640263-838C-AD20-590D-94E137A7952F}"/>
              </a:ext>
            </a:extLst>
          </p:cNvPr>
          <p:cNvSpPr/>
          <p:nvPr/>
        </p:nvSpPr>
        <p:spPr>
          <a:xfrm>
            <a:off x="11383987" y="4159"/>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1" name="Rectangle 20">
            <a:extLst>
              <a:ext uri="{FF2B5EF4-FFF2-40B4-BE49-F238E27FC236}">
                <a16:creationId xmlns:a16="http://schemas.microsoft.com/office/drawing/2014/main" id="{BA50ABCB-264A-10ED-AE97-E0C33D700C9E}"/>
              </a:ext>
            </a:extLst>
          </p:cNvPr>
          <p:cNvSpPr/>
          <p:nvPr/>
        </p:nvSpPr>
        <p:spPr>
          <a:xfrm>
            <a:off x="6202449" y="4158"/>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2" name="Rectangle 21">
            <a:extLst>
              <a:ext uri="{FF2B5EF4-FFF2-40B4-BE49-F238E27FC236}">
                <a16:creationId xmlns:a16="http://schemas.microsoft.com/office/drawing/2014/main" id="{B9129117-99B7-9C15-F86D-4DD13E47E733}"/>
              </a:ext>
            </a:extLst>
          </p:cNvPr>
          <p:cNvSpPr/>
          <p:nvPr/>
        </p:nvSpPr>
        <p:spPr>
          <a:xfrm>
            <a:off x="5828451" y="6680457"/>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4" name="TextBox 23">
            <a:extLst>
              <a:ext uri="{FF2B5EF4-FFF2-40B4-BE49-F238E27FC236}">
                <a16:creationId xmlns:a16="http://schemas.microsoft.com/office/drawing/2014/main" id="{017FBB6C-0556-1B1D-A3EE-577B30553653}"/>
              </a:ext>
            </a:extLst>
          </p:cNvPr>
          <p:cNvSpPr txBox="1"/>
          <p:nvPr/>
        </p:nvSpPr>
        <p:spPr>
          <a:xfrm>
            <a:off x="1350314" y="4557845"/>
            <a:ext cx="3419369" cy="1388072"/>
          </a:xfrm>
          <a:prstGeom prst="rect">
            <a:avLst/>
          </a:prstGeom>
          <a:noFill/>
        </p:spPr>
        <p:txBody>
          <a:bodyPr wrap="square" rtlCol="0">
            <a:spAutoFit/>
          </a:bodyPr>
          <a:lstStyle/>
          <a:p>
            <a:pPr lvl="0" algn="ctr">
              <a:lnSpc>
                <a:spcPct val="107000"/>
              </a:lnSpc>
            </a:pPr>
            <a:r>
              <a:rPr lang="en-US" sz="8000" b="1" dirty="0">
                <a:solidFill>
                  <a:schemeClr val="accent1">
                    <a:lumMod val="50000"/>
                  </a:schemeClr>
                </a:solidFill>
                <a:latin typeface="Courier New" panose="02070309020205020404" pitchFamily="49" charset="0"/>
                <a:cs typeface="Courier New" panose="02070309020205020404" pitchFamily="49" charset="0"/>
              </a:rPr>
              <a:t>CMBT</a:t>
            </a:r>
          </a:p>
        </p:txBody>
      </p:sp>
      <p:sp>
        <p:nvSpPr>
          <p:cNvPr id="2" name="TextBox 1">
            <a:extLst>
              <a:ext uri="{FF2B5EF4-FFF2-40B4-BE49-F238E27FC236}">
                <a16:creationId xmlns:a16="http://schemas.microsoft.com/office/drawing/2014/main" id="{BBD0A8CB-1D7F-0581-E59D-D067D1B58BA4}"/>
              </a:ext>
            </a:extLst>
          </p:cNvPr>
          <p:cNvSpPr txBox="1"/>
          <p:nvPr/>
        </p:nvSpPr>
        <p:spPr>
          <a:xfrm>
            <a:off x="6119995" y="1247557"/>
            <a:ext cx="6072005" cy="4697440"/>
          </a:xfrm>
          <a:prstGeom prst="rect">
            <a:avLst/>
          </a:prstGeom>
          <a:noFill/>
        </p:spPr>
        <p:txBody>
          <a:bodyPr wrap="square" rtlCol="0">
            <a:spAutoFit/>
          </a:bodyPr>
          <a:lstStyle/>
          <a:p>
            <a:pPr lvl="0" algn="just">
              <a:lnSpc>
                <a:spcPct val="107000"/>
              </a:lnSpc>
            </a:pPr>
            <a:r>
              <a:rPr lang="en-US" sz="3600" b="1" dirty="0">
                <a:solidFill>
                  <a:schemeClr val="accent1">
                    <a:lumMod val="50000"/>
                  </a:schemeClr>
                </a:solidFill>
                <a:latin typeface="Courier New" panose="02070309020205020404" pitchFamily="49" charset="0"/>
                <a:cs typeface="Courier New" panose="02070309020205020404" pitchFamily="49" charset="0"/>
              </a:rPr>
              <a:t>OBJECTIVES</a:t>
            </a: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lvl="0" algn="just">
              <a:lnSpc>
                <a:spcPct val="107000"/>
              </a:lnSpc>
            </a:pP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marL="457200" lvl="0" indent="-457200">
              <a:lnSpc>
                <a:spcPct val="107000"/>
              </a:lnSpc>
              <a:buFont typeface="+mj-lt"/>
              <a:buAutoNum type="arabicPeriod"/>
            </a:pPr>
            <a:r>
              <a:rPr lang="en-US" sz="2000" dirty="0">
                <a:solidFill>
                  <a:schemeClr val="bg2">
                    <a:lumMod val="25000"/>
                  </a:schemeClr>
                </a:solidFill>
                <a:latin typeface="Courier New" panose="02070309020205020404" pitchFamily="49" charset="0"/>
                <a:cs typeface="Courier New" panose="02070309020205020404" pitchFamily="49" charset="0"/>
              </a:rPr>
              <a:t>Apply the basic concepts, principles and theories that underlie each of the functional areas of business such as entrepreneurship, marketing, accounting, finance, human resources management, production and operations management, information technology, and strategic management to business situations;</a:t>
            </a:r>
          </a:p>
        </p:txBody>
      </p:sp>
    </p:spTree>
    <p:extLst>
      <p:ext uri="{BB962C8B-B14F-4D97-AF65-F5344CB8AC3E}">
        <p14:creationId xmlns:p14="http://schemas.microsoft.com/office/powerpoint/2010/main" val="245755214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BE2DC8-CD9E-4F89-85E0-165526050084}"/>
              </a:ext>
            </a:extLst>
          </p:cNvPr>
          <p:cNvSpPr/>
          <p:nvPr/>
        </p:nvSpPr>
        <p:spPr>
          <a:xfrm>
            <a:off x="6096000" y="0"/>
            <a:ext cx="6096000" cy="6858000"/>
          </a:xfrm>
          <a:prstGeom prst="rect">
            <a:avLst/>
          </a:prstGeom>
          <a:solidFill>
            <a:srgbClr val="FFFFFF"/>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62FB3E5F-258C-47F5-8CBE-46A3801C2E7B}"/>
              </a:ext>
            </a:extLst>
          </p:cNvPr>
          <p:cNvSpPr txBox="1"/>
          <p:nvPr/>
        </p:nvSpPr>
        <p:spPr>
          <a:xfrm>
            <a:off x="6361659" y="1247557"/>
            <a:ext cx="5518671" cy="2654573"/>
          </a:xfrm>
          <a:prstGeom prst="rect">
            <a:avLst/>
          </a:prstGeom>
          <a:noFill/>
        </p:spPr>
        <p:txBody>
          <a:bodyPr wrap="square" rtlCol="0">
            <a:spAutoFit/>
          </a:bodyPr>
          <a:lstStyle/>
          <a:p>
            <a:pPr lvl="0" algn="just">
              <a:lnSpc>
                <a:spcPct val="107000"/>
              </a:lnSpc>
            </a:pPr>
            <a:r>
              <a:rPr lang="en-US" sz="3600" b="1" dirty="0">
                <a:solidFill>
                  <a:schemeClr val="accent1">
                    <a:lumMod val="50000"/>
                  </a:schemeClr>
                </a:solidFill>
                <a:latin typeface="Courier New" panose="02070309020205020404" pitchFamily="49" charset="0"/>
                <a:cs typeface="Courier New" panose="02070309020205020404" pitchFamily="49" charset="0"/>
              </a:rPr>
              <a:t>VISION</a:t>
            </a: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lvl="0" algn="just">
              <a:lnSpc>
                <a:spcPct val="107000"/>
              </a:lnSpc>
            </a:pP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lvl="0">
              <a:lnSpc>
                <a:spcPct val="107000"/>
              </a:lnSpc>
            </a:pPr>
            <a:r>
              <a:rPr lang="en-US" sz="2400" dirty="0">
                <a:solidFill>
                  <a:schemeClr val="bg2">
                    <a:lumMod val="25000"/>
                  </a:schemeClr>
                </a:solidFill>
                <a:latin typeface="Courier New" panose="02070309020205020404" pitchFamily="49" charset="0"/>
                <a:cs typeface="Courier New" panose="02070309020205020404" pitchFamily="49" charset="0"/>
              </a:rPr>
              <a:t>NEUST is a locally responsive and internationally relevant and recognized University of Science and Technology.</a:t>
            </a:r>
          </a:p>
        </p:txBody>
      </p:sp>
      <p:sp>
        <p:nvSpPr>
          <p:cNvPr id="9" name="Rectangle 8">
            <a:extLst>
              <a:ext uri="{FF2B5EF4-FFF2-40B4-BE49-F238E27FC236}">
                <a16:creationId xmlns:a16="http://schemas.microsoft.com/office/drawing/2014/main" id="{41C97733-01D2-4A43-B69C-DA67597CBB90}"/>
              </a:ext>
            </a:extLst>
          </p:cNvPr>
          <p:cNvSpPr/>
          <p:nvPr/>
        </p:nvSpPr>
        <p:spPr>
          <a:xfrm>
            <a:off x="0" y="0"/>
            <a:ext cx="6095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rgbClr val="F2F5FE"/>
              </a:solidFill>
            </a:endParaRPr>
          </a:p>
        </p:txBody>
      </p:sp>
      <p:sp>
        <p:nvSpPr>
          <p:cNvPr id="3" name="Rectangle 2">
            <a:extLst>
              <a:ext uri="{FF2B5EF4-FFF2-40B4-BE49-F238E27FC236}">
                <a16:creationId xmlns:a16="http://schemas.microsoft.com/office/drawing/2014/main" id="{AEE197A9-DA58-A5FE-97ED-4A57A7C38193}"/>
              </a:ext>
            </a:extLst>
          </p:cNvPr>
          <p:cNvSpPr/>
          <p:nvPr/>
        </p:nvSpPr>
        <p:spPr>
          <a:xfrm>
            <a:off x="0" y="179883"/>
            <a:ext cx="5366478" cy="179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extLst>
              <a:ext uri="{FF2B5EF4-FFF2-40B4-BE49-F238E27FC236}">
                <a16:creationId xmlns:a16="http://schemas.microsoft.com/office/drawing/2014/main" id="{8AA538ED-6672-1496-882A-6370606A836E}"/>
              </a:ext>
            </a:extLst>
          </p:cNvPr>
          <p:cNvSpPr/>
          <p:nvPr/>
        </p:nvSpPr>
        <p:spPr>
          <a:xfrm>
            <a:off x="0" y="5004"/>
            <a:ext cx="6120000" cy="1849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6295D888-EFEE-2AB6-3101-C9AAA4CC6B60}"/>
              </a:ext>
            </a:extLst>
          </p:cNvPr>
          <p:cNvSpPr/>
          <p:nvPr/>
        </p:nvSpPr>
        <p:spPr>
          <a:xfrm>
            <a:off x="6820524" y="6507986"/>
            <a:ext cx="5374807" cy="18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EB83012F-BB21-BC96-97AF-F14A3359D267}"/>
              </a:ext>
            </a:extLst>
          </p:cNvPr>
          <p:cNvSpPr/>
          <p:nvPr/>
        </p:nvSpPr>
        <p:spPr>
          <a:xfrm>
            <a:off x="6080326" y="6687986"/>
            <a:ext cx="6120000" cy="18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2" name="Picture 11" descr="Logo&#10;&#10;Description automatically generated">
            <a:extLst>
              <a:ext uri="{FF2B5EF4-FFF2-40B4-BE49-F238E27FC236}">
                <a16:creationId xmlns:a16="http://schemas.microsoft.com/office/drawing/2014/main" id="{75666182-E79C-AE86-E96C-EB6FD9D5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259" y="1247557"/>
            <a:ext cx="3581477" cy="3595823"/>
          </a:xfrm>
          <a:prstGeom prst="rect">
            <a:avLst/>
          </a:prstGeom>
        </p:spPr>
      </p:pic>
      <p:sp>
        <p:nvSpPr>
          <p:cNvPr id="15" name="Rectangle 14">
            <a:extLst>
              <a:ext uri="{FF2B5EF4-FFF2-40B4-BE49-F238E27FC236}">
                <a16:creationId xmlns:a16="http://schemas.microsoft.com/office/drawing/2014/main" id="{36CD1709-1C21-68C8-CBA6-1F2D609FF113}"/>
              </a:ext>
            </a:extLst>
          </p:cNvPr>
          <p:cNvSpPr/>
          <p:nvPr/>
        </p:nvSpPr>
        <p:spPr>
          <a:xfrm>
            <a:off x="-3332" y="6070839"/>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Rectangle 13">
            <a:extLst>
              <a:ext uri="{FF2B5EF4-FFF2-40B4-BE49-F238E27FC236}">
                <a16:creationId xmlns:a16="http://schemas.microsoft.com/office/drawing/2014/main" id="{12FF26B8-A36B-62D2-6F49-56E1412A8D4C}"/>
              </a:ext>
            </a:extLst>
          </p:cNvPr>
          <p:cNvSpPr/>
          <p:nvPr/>
        </p:nvSpPr>
        <p:spPr>
          <a:xfrm>
            <a:off x="0" y="5900947"/>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6" name="Rectangle 15">
            <a:extLst>
              <a:ext uri="{FF2B5EF4-FFF2-40B4-BE49-F238E27FC236}">
                <a16:creationId xmlns:a16="http://schemas.microsoft.com/office/drawing/2014/main" id="{6A35064E-6425-C6B7-1F40-218C0027482C}"/>
              </a:ext>
            </a:extLst>
          </p:cNvPr>
          <p:cNvSpPr/>
          <p:nvPr/>
        </p:nvSpPr>
        <p:spPr>
          <a:xfrm>
            <a:off x="449707" y="6430721"/>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 name="Rectangle 17">
            <a:extLst>
              <a:ext uri="{FF2B5EF4-FFF2-40B4-BE49-F238E27FC236}">
                <a16:creationId xmlns:a16="http://schemas.microsoft.com/office/drawing/2014/main" id="{1F9C4D37-6724-87B1-C58A-22A4FF0025A0}"/>
              </a:ext>
            </a:extLst>
          </p:cNvPr>
          <p:cNvSpPr/>
          <p:nvPr/>
        </p:nvSpPr>
        <p:spPr>
          <a:xfrm>
            <a:off x="11556376" y="118"/>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9" name="Rectangle 18">
            <a:extLst>
              <a:ext uri="{FF2B5EF4-FFF2-40B4-BE49-F238E27FC236}">
                <a16:creationId xmlns:a16="http://schemas.microsoft.com/office/drawing/2014/main" id="{6E1301E8-4D82-EAEC-94AB-22CAA36321AD}"/>
              </a:ext>
            </a:extLst>
          </p:cNvPr>
          <p:cNvSpPr/>
          <p:nvPr/>
        </p:nvSpPr>
        <p:spPr>
          <a:xfrm>
            <a:off x="11889492" y="618526"/>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0" name="Rectangle 19">
            <a:extLst>
              <a:ext uri="{FF2B5EF4-FFF2-40B4-BE49-F238E27FC236}">
                <a16:creationId xmlns:a16="http://schemas.microsoft.com/office/drawing/2014/main" id="{8E640263-838C-AD20-590D-94E137A7952F}"/>
              </a:ext>
            </a:extLst>
          </p:cNvPr>
          <p:cNvSpPr/>
          <p:nvPr/>
        </p:nvSpPr>
        <p:spPr>
          <a:xfrm>
            <a:off x="11383987" y="4159"/>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1" name="Rectangle 20">
            <a:extLst>
              <a:ext uri="{FF2B5EF4-FFF2-40B4-BE49-F238E27FC236}">
                <a16:creationId xmlns:a16="http://schemas.microsoft.com/office/drawing/2014/main" id="{BA50ABCB-264A-10ED-AE97-E0C33D700C9E}"/>
              </a:ext>
            </a:extLst>
          </p:cNvPr>
          <p:cNvSpPr/>
          <p:nvPr/>
        </p:nvSpPr>
        <p:spPr>
          <a:xfrm>
            <a:off x="6202449" y="4158"/>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2" name="Rectangle 21">
            <a:extLst>
              <a:ext uri="{FF2B5EF4-FFF2-40B4-BE49-F238E27FC236}">
                <a16:creationId xmlns:a16="http://schemas.microsoft.com/office/drawing/2014/main" id="{B9129117-99B7-9C15-F86D-4DD13E47E733}"/>
              </a:ext>
            </a:extLst>
          </p:cNvPr>
          <p:cNvSpPr/>
          <p:nvPr/>
        </p:nvSpPr>
        <p:spPr>
          <a:xfrm>
            <a:off x="5828451" y="6680457"/>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4" name="TextBox 23">
            <a:extLst>
              <a:ext uri="{FF2B5EF4-FFF2-40B4-BE49-F238E27FC236}">
                <a16:creationId xmlns:a16="http://schemas.microsoft.com/office/drawing/2014/main" id="{017FBB6C-0556-1B1D-A3EE-577B30553653}"/>
              </a:ext>
            </a:extLst>
          </p:cNvPr>
          <p:cNvSpPr txBox="1"/>
          <p:nvPr/>
        </p:nvSpPr>
        <p:spPr>
          <a:xfrm>
            <a:off x="1350314" y="4557845"/>
            <a:ext cx="3419369" cy="1388072"/>
          </a:xfrm>
          <a:prstGeom prst="rect">
            <a:avLst/>
          </a:prstGeom>
          <a:noFill/>
        </p:spPr>
        <p:txBody>
          <a:bodyPr wrap="square" rtlCol="0">
            <a:spAutoFit/>
          </a:bodyPr>
          <a:lstStyle/>
          <a:p>
            <a:pPr lvl="0" algn="ctr">
              <a:lnSpc>
                <a:spcPct val="107000"/>
              </a:lnSpc>
            </a:pPr>
            <a:r>
              <a:rPr lang="en-US" sz="8000" b="1" dirty="0">
                <a:solidFill>
                  <a:schemeClr val="accent1">
                    <a:lumMod val="50000"/>
                  </a:schemeClr>
                </a:solidFill>
                <a:latin typeface="Courier New" panose="02070309020205020404" pitchFamily="49" charset="0"/>
                <a:cs typeface="Courier New" panose="02070309020205020404" pitchFamily="49" charset="0"/>
              </a:rPr>
              <a:t>NEUST</a:t>
            </a:r>
          </a:p>
        </p:txBody>
      </p:sp>
    </p:spTree>
    <p:extLst>
      <p:ext uri="{BB962C8B-B14F-4D97-AF65-F5344CB8AC3E}">
        <p14:creationId xmlns:p14="http://schemas.microsoft.com/office/powerpoint/2010/main" val="42659052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BE2DC8-CD9E-4F89-85E0-165526050084}"/>
              </a:ext>
            </a:extLst>
          </p:cNvPr>
          <p:cNvSpPr/>
          <p:nvPr/>
        </p:nvSpPr>
        <p:spPr>
          <a:xfrm>
            <a:off x="6096000" y="0"/>
            <a:ext cx="6096000" cy="6858000"/>
          </a:xfrm>
          <a:prstGeom prst="rect">
            <a:avLst/>
          </a:prstGeom>
          <a:solidFill>
            <a:srgbClr val="FFFFFF"/>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41C97733-01D2-4A43-B69C-DA67597CBB90}"/>
              </a:ext>
            </a:extLst>
          </p:cNvPr>
          <p:cNvSpPr/>
          <p:nvPr/>
        </p:nvSpPr>
        <p:spPr>
          <a:xfrm>
            <a:off x="0" y="0"/>
            <a:ext cx="6095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rgbClr val="F2F5FE"/>
              </a:solidFill>
            </a:endParaRPr>
          </a:p>
        </p:txBody>
      </p:sp>
      <p:sp>
        <p:nvSpPr>
          <p:cNvPr id="3" name="Rectangle 2">
            <a:extLst>
              <a:ext uri="{FF2B5EF4-FFF2-40B4-BE49-F238E27FC236}">
                <a16:creationId xmlns:a16="http://schemas.microsoft.com/office/drawing/2014/main" id="{AEE197A9-DA58-A5FE-97ED-4A57A7C38193}"/>
              </a:ext>
            </a:extLst>
          </p:cNvPr>
          <p:cNvSpPr/>
          <p:nvPr/>
        </p:nvSpPr>
        <p:spPr>
          <a:xfrm>
            <a:off x="0" y="179883"/>
            <a:ext cx="5366478" cy="179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extLst>
              <a:ext uri="{FF2B5EF4-FFF2-40B4-BE49-F238E27FC236}">
                <a16:creationId xmlns:a16="http://schemas.microsoft.com/office/drawing/2014/main" id="{8AA538ED-6672-1496-882A-6370606A836E}"/>
              </a:ext>
            </a:extLst>
          </p:cNvPr>
          <p:cNvSpPr/>
          <p:nvPr/>
        </p:nvSpPr>
        <p:spPr>
          <a:xfrm>
            <a:off x="0" y="5004"/>
            <a:ext cx="6120000" cy="1849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6295D888-EFEE-2AB6-3101-C9AAA4CC6B60}"/>
              </a:ext>
            </a:extLst>
          </p:cNvPr>
          <p:cNvSpPr/>
          <p:nvPr/>
        </p:nvSpPr>
        <p:spPr>
          <a:xfrm>
            <a:off x="6820524" y="6507986"/>
            <a:ext cx="5374807" cy="18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EB83012F-BB21-BC96-97AF-F14A3359D267}"/>
              </a:ext>
            </a:extLst>
          </p:cNvPr>
          <p:cNvSpPr/>
          <p:nvPr/>
        </p:nvSpPr>
        <p:spPr>
          <a:xfrm>
            <a:off x="6080326" y="6687986"/>
            <a:ext cx="6120000" cy="18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2" name="Picture 11">
            <a:extLst>
              <a:ext uri="{FF2B5EF4-FFF2-40B4-BE49-F238E27FC236}">
                <a16:creationId xmlns:a16="http://schemas.microsoft.com/office/drawing/2014/main" id="{75666182-E79C-AE86-E96C-EB6FD9D501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69259" y="1254730"/>
            <a:ext cx="3581477" cy="3581477"/>
          </a:xfrm>
          <a:prstGeom prst="rect">
            <a:avLst/>
          </a:prstGeom>
        </p:spPr>
      </p:pic>
      <p:sp>
        <p:nvSpPr>
          <p:cNvPr id="15" name="Rectangle 14">
            <a:extLst>
              <a:ext uri="{FF2B5EF4-FFF2-40B4-BE49-F238E27FC236}">
                <a16:creationId xmlns:a16="http://schemas.microsoft.com/office/drawing/2014/main" id="{36CD1709-1C21-68C8-CBA6-1F2D609FF113}"/>
              </a:ext>
            </a:extLst>
          </p:cNvPr>
          <p:cNvSpPr/>
          <p:nvPr/>
        </p:nvSpPr>
        <p:spPr>
          <a:xfrm>
            <a:off x="-3332" y="6070839"/>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Rectangle 13">
            <a:extLst>
              <a:ext uri="{FF2B5EF4-FFF2-40B4-BE49-F238E27FC236}">
                <a16:creationId xmlns:a16="http://schemas.microsoft.com/office/drawing/2014/main" id="{12FF26B8-A36B-62D2-6F49-56E1412A8D4C}"/>
              </a:ext>
            </a:extLst>
          </p:cNvPr>
          <p:cNvSpPr/>
          <p:nvPr/>
        </p:nvSpPr>
        <p:spPr>
          <a:xfrm>
            <a:off x="0" y="5900947"/>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6" name="Rectangle 15">
            <a:extLst>
              <a:ext uri="{FF2B5EF4-FFF2-40B4-BE49-F238E27FC236}">
                <a16:creationId xmlns:a16="http://schemas.microsoft.com/office/drawing/2014/main" id="{6A35064E-6425-C6B7-1F40-218C0027482C}"/>
              </a:ext>
            </a:extLst>
          </p:cNvPr>
          <p:cNvSpPr/>
          <p:nvPr/>
        </p:nvSpPr>
        <p:spPr>
          <a:xfrm>
            <a:off x="449707" y="6430721"/>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 name="Rectangle 17">
            <a:extLst>
              <a:ext uri="{FF2B5EF4-FFF2-40B4-BE49-F238E27FC236}">
                <a16:creationId xmlns:a16="http://schemas.microsoft.com/office/drawing/2014/main" id="{1F9C4D37-6724-87B1-C58A-22A4FF0025A0}"/>
              </a:ext>
            </a:extLst>
          </p:cNvPr>
          <p:cNvSpPr/>
          <p:nvPr/>
        </p:nvSpPr>
        <p:spPr>
          <a:xfrm>
            <a:off x="11556376" y="118"/>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9" name="Rectangle 18">
            <a:extLst>
              <a:ext uri="{FF2B5EF4-FFF2-40B4-BE49-F238E27FC236}">
                <a16:creationId xmlns:a16="http://schemas.microsoft.com/office/drawing/2014/main" id="{6E1301E8-4D82-EAEC-94AB-22CAA36321AD}"/>
              </a:ext>
            </a:extLst>
          </p:cNvPr>
          <p:cNvSpPr/>
          <p:nvPr/>
        </p:nvSpPr>
        <p:spPr>
          <a:xfrm>
            <a:off x="11889492" y="618526"/>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0" name="Rectangle 19">
            <a:extLst>
              <a:ext uri="{FF2B5EF4-FFF2-40B4-BE49-F238E27FC236}">
                <a16:creationId xmlns:a16="http://schemas.microsoft.com/office/drawing/2014/main" id="{8E640263-838C-AD20-590D-94E137A7952F}"/>
              </a:ext>
            </a:extLst>
          </p:cNvPr>
          <p:cNvSpPr/>
          <p:nvPr/>
        </p:nvSpPr>
        <p:spPr>
          <a:xfrm>
            <a:off x="11383987" y="4159"/>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1" name="Rectangle 20">
            <a:extLst>
              <a:ext uri="{FF2B5EF4-FFF2-40B4-BE49-F238E27FC236}">
                <a16:creationId xmlns:a16="http://schemas.microsoft.com/office/drawing/2014/main" id="{BA50ABCB-264A-10ED-AE97-E0C33D700C9E}"/>
              </a:ext>
            </a:extLst>
          </p:cNvPr>
          <p:cNvSpPr/>
          <p:nvPr/>
        </p:nvSpPr>
        <p:spPr>
          <a:xfrm>
            <a:off x="6202449" y="4158"/>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2" name="Rectangle 21">
            <a:extLst>
              <a:ext uri="{FF2B5EF4-FFF2-40B4-BE49-F238E27FC236}">
                <a16:creationId xmlns:a16="http://schemas.microsoft.com/office/drawing/2014/main" id="{B9129117-99B7-9C15-F86D-4DD13E47E733}"/>
              </a:ext>
            </a:extLst>
          </p:cNvPr>
          <p:cNvSpPr/>
          <p:nvPr/>
        </p:nvSpPr>
        <p:spPr>
          <a:xfrm>
            <a:off x="5828451" y="6680457"/>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4" name="TextBox 23">
            <a:extLst>
              <a:ext uri="{FF2B5EF4-FFF2-40B4-BE49-F238E27FC236}">
                <a16:creationId xmlns:a16="http://schemas.microsoft.com/office/drawing/2014/main" id="{017FBB6C-0556-1B1D-A3EE-577B30553653}"/>
              </a:ext>
            </a:extLst>
          </p:cNvPr>
          <p:cNvSpPr txBox="1"/>
          <p:nvPr/>
        </p:nvSpPr>
        <p:spPr>
          <a:xfrm>
            <a:off x="1350314" y="4557845"/>
            <a:ext cx="3419369" cy="1388072"/>
          </a:xfrm>
          <a:prstGeom prst="rect">
            <a:avLst/>
          </a:prstGeom>
          <a:noFill/>
        </p:spPr>
        <p:txBody>
          <a:bodyPr wrap="square" rtlCol="0">
            <a:spAutoFit/>
          </a:bodyPr>
          <a:lstStyle/>
          <a:p>
            <a:pPr lvl="0" algn="ctr">
              <a:lnSpc>
                <a:spcPct val="107000"/>
              </a:lnSpc>
            </a:pPr>
            <a:r>
              <a:rPr lang="en-US" sz="8000" b="1" dirty="0">
                <a:solidFill>
                  <a:schemeClr val="accent1">
                    <a:lumMod val="50000"/>
                  </a:schemeClr>
                </a:solidFill>
                <a:latin typeface="Courier New" panose="02070309020205020404" pitchFamily="49" charset="0"/>
                <a:cs typeface="Courier New" panose="02070309020205020404" pitchFamily="49" charset="0"/>
              </a:rPr>
              <a:t>CMBT</a:t>
            </a:r>
          </a:p>
        </p:txBody>
      </p:sp>
      <p:sp>
        <p:nvSpPr>
          <p:cNvPr id="2" name="TextBox 1">
            <a:extLst>
              <a:ext uri="{FF2B5EF4-FFF2-40B4-BE49-F238E27FC236}">
                <a16:creationId xmlns:a16="http://schemas.microsoft.com/office/drawing/2014/main" id="{BBD0A8CB-1D7F-0581-E59D-D067D1B58BA4}"/>
              </a:ext>
            </a:extLst>
          </p:cNvPr>
          <p:cNvSpPr txBox="1"/>
          <p:nvPr/>
        </p:nvSpPr>
        <p:spPr>
          <a:xfrm>
            <a:off x="6119995" y="1247557"/>
            <a:ext cx="6072005" cy="4630435"/>
          </a:xfrm>
          <a:prstGeom prst="rect">
            <a:avLst/>
          </a:prstGeom>
          <a:noFill/>
        </p:spPr>
        <p:txBody>
          <a:bodyPr wrap="square" rtlCol="0">
            <a:spAutoFit/>
          </a:bodyPr>
          <a:lstStyle/>
          <a:p>
            <a:pPr lvl="0" algn="just">
              <a:lnSpc>
                <a:spcPct val="107000"/>
              </a:lnSpc>
            </a:pPr>
            <a:r>
              <a:rPr lang="en-US" sz="3600" b="1" dirty="0">
                <a:solidFill>
                  <a:schemeClr val="accent1">
                    <a:lumMod val="50000"/>
                  </a:schemeClr>
                </a:solidFill>
                <a:latin typeface="Courier New" panose="02070309020205020404" pitchFamily="49" charset="0"/>
                <a:cs typeface="Courier New" panose="02070309020205020404" pitchFamily="49" charset="0"/>
              </a:rPr>
              <a:t>OBJECTIVES</a:t>
            </a: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lvl="0" algn="just">
              <a:lnSpc>
                <a:spcPct val="107000"/>
              </a:lnSpc>
            </a:pP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marL="457200" lvl="0" indent="-457200">
              <a:lnSpc>
                <a:spcPct val="107000"/>
              </a:lnSpc>
              <a:buFont typeface="+mj-lt"/>
              <a:buAutoNum type="arabicPeriod" startAt="2"/>
            </a:pPr>
            <a:r>
              <a:rPr lang="en-US" sz="2400" dirty="0">
                <a:solidFill>
                  <a:schemeClr val="bg2">
                    <a:lumMod val="25000"/>
                  </a:schemeClr>
                </a:solidFill>
                <a:latin typeface="Courier New" panose="02070309020205020404" pitchFamily="49" charset="0"/>
                <a:cs typeface="Courier New" panose="02070309020205020404" pitchFamily="49" charset="0"/>
              </a:rPr>
              <a:t>Engage in life-long learning activities such as graduate studies and/or professional services and training;</a:t>
            </a:r>
          </a:p>
          <a:p>
            <a:pPr marL="457200" lvl="0" indent="-457200">
              <a:lnSpc>
                <a:spcPct val="107000"/>
              </a:lnSpc>
              <a:buFont typeface="+mj-lt"/>
              <a:buAutoNum type="arabicPeriod" startAt="2"/>
            </a:pPr>
            <a:r>
              <a:rPr lang="en-US" sz="2400" dirty="0">
                <a:solidFill>
                  <a:schemeClr val="bg2">
                    <a:lumMod val="25000"/>
                  </a:schemeClr>
                </a:solidFill>
                <a:latin typeface="Courier New" panose="02070309020205020404" pitchFamily="49" charset="0"/>
                <a:cs typeface="Courier New" panose="02070309020205020404" pitchFamily="49" charset="0"/>
              </a:rPr>
              <a:t>Demonstrate corporate citizenship and social responsibility; and</a:t>
            </a:r>
          </a:p>
          <a:p>
            <a:pPr marL="457200" lvl="0" indent="-457200">
              <a:lnSpc>
                <a:spcPct val="107000"/>
              </a:lnSpc>
              <a:buFont typeface="+mj-lt"/>
              <a:buAutoNum type="arabicPeriod" startAt="2"/>
            </a:pPr>
            <a:r>
              <a:rPr lang="en-US" sz="2400" dirty="0">
                <a:solidFill>
                  <a:schemeClr val="bg2">
                    <a:lumMod val="25000"/>
                  </a:schemeClr>
                </a:solidFill>
                <a:latin typeface="Courier New" panose="02070309020205020404" pitchFamily="49" charset="0"/>
                <a:cs typeface="Courier New" panose="02070309020205020404" pitchFamily="49" charset="0"/>
              </a:rPr>
              <a:t>Exercise high moral and ethical standards.</a:t>
            </a:r>
          </a:p>
        </p:txBody>
      </p:sp>
    </p:spTree>
    <p:extLst>
      <p:ext uri="{BB962C8B-B14F-4D97-AF65-F5344CB8AC3E}">
        <p14:creationId xmlns:p14="http://schemas.microsoft.com/office/powerpoint/2010/main" val="127205339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BE2DC8-CD9E-4F89-85E0-165526050084}"/>
              </a:ext>
            </a:extLst>
          </p:cNvPr>
          <p:cNvSpPr/>
          <p:nvPr/>
        </p:nvSpPr>
        <p:spPr>
          <a:xfrm>
            <a:off x="6096000" y="0"/>
            <a:ext cx="6096000" cy="6858000"/>
          </a:xfrm>
          <a:prstGeom prst="rect">
            <a:avLst/>
          </a:prstGeom>
          <a:solidFill>
            <a:srgbClr val="FFFFFF"/>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62FB3E5F-258C-47F5-8CBE-46A3801C2E7B}"/>
              </a:ext>
            </a:extLst>
          </p:cNvPr>
          <p:cNvSpPr txBox="1"/>
          <p:nvPr/>
        </p:nvSpPr>
        <p:spPr>
          <a:xfrm>
            <a:off x="6095999" y="1127222"/>
            <a:ext cx="6096002" cy="5632311"/>
          </a:xfrm>
          <a:prstGeom prst="rect">
            <a:avLst/>
          </a:prstGeom>
          <a:noFill/>
        </p:spPr>
        <p:txBody>
          <a:bodyPr wrap="square" rtlCol="0">
            <a:spAutoFit/>
          </a:bodyPr>
          <a:lstStyle/>
          <a:p>
            <a:pPr lvl="0" algn="just"/>
            <a:r>
              <a:rPr lang="en-US" sz="7200" b="1" dirty="0" err="1">
                <a:solidFill>
                  <a:schemeClr val="accent1">
                    <a:lumMod val="50000"/>
                  </a:schemeClr>
                </a:solidFill>
                <a:latin typeface="Courier New" panose="02070309020205020404" pitchFamily="49" charset="0"/>
                <a:cs typeface="Courier New" panose="02070309020205020404" pitchFamily="49" charset="0"/>
              </a:rPr>
              <a:t>C</a:t>
            </a:r>
            <a:r>
              <a:rPr lang="en-US" sz="5400" dirty="0" err="1">
                <a:solidFill>
                  <a:schemeClr val="bg2">
                    <a:lumMod val="25000"/>
                  </a:schemeClr>
                </a:solidFill>
                <a:latin typeface="Courier New" panose="02070309020205020404" pitchFamily="49" charset="0"/>
                <a:cs typeface="Courier New" panose="02070309020205020404" pitchFamily="49" charset="0"/>
              </a:rPr>
              <a:t>Ollege</a:t>
            </a:r>
            <a:r>
              <a:rPr lang="en-US" sz="5400" dirty="0">
                <a:solidFill>
                  <a:schemeClr val="bg2">
                    <a:lumMod val="25000"/>
                  </a:schemeClr>
                </a:solidFill>
                <a:latin typeface="Courier New" panose="02070309020205020404" pitchFamily="49" charset="0"/>
                <a:cs typeface="Courier New" panose="02070309020205020404" pitchFamily="49" charset="0"/>
              </a:rPr>
              <a:t> of</a:t>
            </a:r>
          </a:p>
          <a:p>
            <a:pPr lvl="0" algn="just"/>
            <a:r>
              <a:rPr lang="en-US" sz="7200" b="1" dirty="0">
                <a:solidFill>
                  <a:schemeClr val="accent1">
                    <a:lumMod val="50000"/>
                  </a:schemeClr>
                </a:solidFill>
                <a:latin typeface="Courier New" panose="02070309020205020404" pitchFamily="49" charset="0"/>
                <a:cs typeface="Courier New" panose="02070309020205020404" pitchFamily="49" charset="0"/>
              </a:rPr>
              <a:t>I</a:t>
            </a:r>
            <a:r>
              <a:rPr lang="en-US" sz="5400" dirty="0">
                <a:solidFill>
                  <a:schemeClr val="bg2">
                    <a:lumMod val="25000"/>
                  </a:schemeClr>
                </a:solidFill>
                <a:latin typeface="Courier New" panose="02070309020205020404" pitchFamily="49" charset="0"/>
                <a:cs typeface="Courier New" panose="02070309020205020404" pitchFamily="49" charset="0"/>
              </a:rPr>
              <a:t>nformation &amp;</a:t>
            </a:r>
          </a:p>
          <a:p>
            <a:pPr algn="just"/>
            <a:r>
              <a:rPr lang="en-US" sz="7200" b="1" dirty="0">
                <a:solidFill>
                  <a:schemeClr val="accent1">
                    <a:lumMod val="50000"/>
                  </a:schemeClr>
                </a:solidFill>
                <a:latin typeface="Courier New" panose="02070309020205020404" pitchFamily="49" charset="0"/>
                <a:cs typeface="Courier New" panose="02070309020205020404" pitchFamily="49" charset="0"/>
              </a:rPr>
              <a:t>C</a:t>
            </a:r>
            <a:r>
              <a:rPr lang="en-US" sz="5400" dirty="0">
                <a:solidFill>
                  <a:schemeClr val="bg2">
                    <a:lumMod val="25000"/>
                  </a:schemeClr>
                </a:solidFill>
                <a:latin typeface="Courier New" panose="02070309020205020404" pitchFamily="49" charset="0"/>
                <a:cs typeface="Courier New" panose="02070309020205020404" pitchFamily="49" charset="0"/>
              </a:rPr>
              <a:t>ommunications</a:t>
            </a:r>
          </a:p>
          <a:p>
            <a:pPr algn="just"/>
            <a:r>
              <a:rPr lang="en-US" sz="7200" b="1" dirty="0">
                <a:solidFill>
                  <a:schemeClr val="accent1">
                    <a:lumMod val="50000"/>
                  </a:schemeClr>
                </a:solidFill>
                <a:latin typeface="Courier New" panose="02070309020205020404" pitchFamily="49" charset="0"/>
                <a:cs typeface="Courier New" panose="02070309020205020404" pitchFamily="49" charset="0"/>
              </a:rPr>
              <a:t>T</a:t>
            </a:r>
            <a:r>
              <a:rPr lang="en-US" sz="5400" dirty="0">
                <a:solidFill>
                  <a:schemeClr val="bg2">
                    <a:lumMod val="25000"/>
                  </a:schemeClr>
                </a:solidFill>
                <a:latin typeface="Courier New" panose="02070309020205020404" pitchFamily="49" charset="0"/>
                <a:cs typeface="Courier New" panose="02070309020205020404" pitchFamily="49" charset="0"/>
              </a:rPr>
              <a:t>echnology</a:t>
            </a:r>
          </a:p>
          <a:p>
            <a:pPr lvl="0" algn="just"/>
            <a:endParaRPr lang="en-US" sz="7200" dirty="0">
              <a:solidFill>
                <a:schemeClr val="bg2">
                  <a:lumMod val="25000"/>
                </a:schemeClr>
              </a:solidFill>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41C97733-01D2-4A43-B69C-DA67597CBB90}"/>
              </a:ext>
            </a:extLst>
          </p:cNvPr>
          <p:cNvSpPr/>
          <p:nvPr/>
        </p:nvSpPr>
        <p:spPr>
          <a:xfrm>
            <a:off x="0" y="0"/>
            <a:ext cx="6095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rgbClr val="F2F5FE"/>
              </a:solidFill>
            </a:endParaRPr>
          </a:p>
        </p:txBody>
      </p:sp>
      <p:sp>
        <p:nvSpPr>
          <p:cNvPr id="3" name="Rectangle 2">
            <a:extLst>
              <a:ext uri="{FF2B5EF4-FFF2-40B4-BE49-F238E27FC236}">
                <a16:creationId xmlns:a16="http://schemas.microsoft.com/office/drawing/2014/main" id="{AEE197A9-DA58-A5FE-97ED-4A57A7C38193}"/>
              </a:ext>
            </a:extLst>
          </p:cNvPr>
          <p:cNvSpPr/>
          <p:nvPr/>
        </p:nvSpPr>
        <p:spPr>
          <a:xfrm>
            <a:off x="0" y="179883"/>
            <a:ext cx="5366478" cy="179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extLst>
              <a:ext uri="{FF2B5EF4-FFF2-40B4-BE49-F238E27FC236}">
                <a16:creationId xmlns:a16="http://schemas.microsoft.com/office/drawing/2014/main" id="{8AA538ED-6672-1496-882A-6370606A836E}"/>
              </a:ext>
            </a:extLst>
          </p:cNvPr>
          <p:cNvSpPr/>
          <p:nvPr/>
        </p:nvSpPr>
        <p:spPr>
          <a:xfrm>
            <a:off x="0" y="5004"/>
            <a:ext cx="6120000" cy="1849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6295D888-EFEE-2AB6-3101-C9AAA4CC6B60}"/>
              </a:ext>
            </a:extLst>
          </p:cNvPr>
          <p:cNvSpPr/>
          <p:nvPr/>
        </p:nvSpPr>
        <p:spPr>
          <a:xfrm>
            <a:off x="6820524" y="6507986"/>
            <a:ext cx="5374807" cy="18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EB83012F-BB21-BC96-97AF-F14A3359D267}"/>
              </a:ext>
            </a:extLst>
          </p:cNvPr>
          <p:cNvSpPr/>
          <p:nvPr/>
        </p:nvSpPr>
        <p:spPr>
          <a:xfrm>
            <a:off x="6080326" y="6687986"/>
            <a:ext cx="6120000" cy="18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2" name="Picture 11">
            <a:extLst>
              <a:ext uri="{FF2B5EF4-FFF2-40B4-BE49-F238E27FC236}">
                <a16:creationId xmlns:a16="http://schemas.microsoft.com/office/drawing/2014/main" id="{75666182-E79C-AE86-E96C-EB6FD9D501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69259" y="1254730"/>
            <a:ext cx="3581477" cy="3581477"/>
          </a:xfrm>
          <a:prstGeom prst="rect">
            <a:avLst/>
          </a:prstGeom>
        </p:spPr>
      </p:pic>
      <p:sp>
        <p:nvSpPr>
          <p:cNvPr id="15" name="Rectangle 14">
            <a:extLst>
              <a:ext uri="{FF2B5EF4-FFF2-40B4-BE49-F238E27FC236}">
                <a16:creationId xmlns:a16="http://schemas.microsoft.com/office/drawing/2014/main" id="{36CD1709-1C21-68C8-CBA6-1F2D609FF113}"/>
              </a:ext>
            </a:extLst>
          </p:cNvPr>
          <p:cNvSpPr/>
          <p:nvPr/>
        </p:nvSpPr>
        <p:spPr>
          <a:xfrm>
            <a:off x="-3332" y="6070839"/>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Rectangle 13">
            <a:extLst>
              <a:ext uri="{FF2B5EF4-FFF2-40B4-BE49-F238E27FC236}">
                <a16:creationId xmlns:a16="http://schemas.microsoft.com/office/drawing/2014/main" id="{12FF26B8-A36B-62D2-6F49-56E1412A8D4C}"/>
              </a:ext>
            </a:extLst>
          </p:cNvPr>
          <p:cNvSpPr/>
          <p:nvPr/>
        </p:nvSpPr>
        <p:spPr>
          <a:xfrm>
            <a:off x="0" y="5900947"/>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6" name="Rectangle 15">
            <a:extLst>
              <a:ext uri="{FF2B5EF4-FFF2-40B4-BE49-F238E27FC236}">
                <a16:creationId xmlns:a16="http://schemas.microsoft.com/office/drawing/2014/main" id="{6A35064E-6425-C6B7-1F40-218C0027482C}"/>
              </a:ext>
            </a:extLst>
          </p:cNvPr>
          <p:cNvSpPr/>
          <p:nvPr/>
        </p:nvSpPr>
        <p:spPr>
          <a:xfrm>
            <a:off x="449707" y="6430721"/>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 name="Rectangle 17">
            <a:extLst>
              <a:ext uri="{FF2B5EF4-FFF2-40B4-BE49-F238E27FC236}">
                <a16:creationId xmlns:a16="http://schemas.microsoft.com/office/drawing/2014/main" id="{1F9C4D37-6724-87B1-C58A-22A4FF0025A0}"/>
              </a:ext>
            </a:extLst>
          </p:cNvPr>
          <p:cNvSpPr/>
          <p:nvPr/>
        </p:nvSpPr>
        <p:spPr>
          <a:xfrm>
            <a:off x="11556376" y="118"/>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9" name="Rectangle 18">
            <a:extLst>
              <a:ext uri="{FF2B5EF4-FFF2-40B4-BE49-F238E27FC236}">
                <a16:creationId xmlns:a16="http://schemas.microsoft.com/office/drawing/2014/main" id="{6E1301E8-4D82-EAEC-94AB-22CAA36321AD}"/>
              </a:ext>
            </a:extLst>
          </p:cNvPr>
          <p:cNvSpPr/>
          <p:nvPr/>
        </p:nvSpPr>
        <p:spPr>
          <a:xfrm>
            <a:off x="11889492" y="618526"/>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0" name="Rectangle 19">
            <a:extLst>
              <a:ext uri="{FF2B5EF4-FFF2-40B4-BE49-F238E27FC236}">
                <a16:creationId xmlns:a16="http://schemas.microsoft.com/office/drawing/2014/main" id="{8E640263-838C-AD20-590D-94E137A7952F}"/>
              </a:ext>
            </a:extLst>
          </p:cNvPr>
          <p:cNvSpPr/>
          <p:nvPr/>
        </p:nvSpPr>
        <p:spPr>
          <a:xfrm>
            <a:off x="11383987" y="4159"/>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1" name="Rectangle 20">
            <a:extLst>
              <a:ext uri="{FF2B5EF4-FFF2-40B4-BE49-F238E27FC236}">
                <a16:creationId xmlns:a16="http://schemas.microsoft.com/office/drawing/2014/main" id="{BA50ABCB-264A-10ED-AE97-E0C33D700C9E}"/>
              </a:ext>
            </a:extLst>
          </p:cNvPr>
          <p:cNvSpPr/>
          <p:nvPr/>
        </p:nvSpPr>
        <p:spPr>
          <a:xfrm>
            <a:off x="6202449" y="4158"/>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2" name="Rectangle 21">
            <a:extLst>
              <a:ext uri="{FF2B5EF4-FFF2-40B4-BE49-F238E27FC236}">
                <a16:creationId xmlns:a16="http://schemas.microsoft.com/office/drawing/2014/main" id="{B9129117-99B7-9C15-F86D-4DD13E47E733}"/>
              </a:ext>
            </a:extLst>
          </p:cNvPr>
          <p:cNvSpPr/>
          <p:nvPr/>
        </p:nvSpPr>
        <p:spPr>
          <a:xfrm>
            <a:off x="5828451" y="6680457"/>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4" name="TextBox 23">
            <a:extLst>
              <a:ext uri="{FF2B5EF4-FFF2-40B4-BE49-F238E27FC236}">
                <a16:creationId xmlns:a16="http://schemas.microsoft.com/office/drawing/2014/main" id="{017FBB6C-0556-1B1D-A3EE-577B30553653}"/>
              </a:ext>
            </a:extLst>
          </p:cNvPr>
          <p:cNvSpPr txBox="1"/>
          <p:nvPr/>
        </p:nvSpPr>
        <p:spPr>
          <a:xfrm>
            <a:off x="1350314" y="4557845"/>
            <a:ext cx="3419369" cy="1388072"/>
          </a:xfrm>
          <a:prstGeom prst="rect">
            <a:avLst/>
          </a:prstGeom>
          <a:noFill/>
        </p:spPr>
        <p:txBody>
          <a:bodyPr wrap="square" rtlCol="0">
            <a:spAutoFit/>
          </a:bodyPr>
          <a:lstStyle/>
          <a:p>
            <a:pPr lvl="0" algn="ctr">
              <a:lnSpc>
                <a:spcPct val="107000"/>
              </a:lnSpc>
            </a:pPr>
            <a:r>
              <a:rPr lang="en-US" sz="8000" b="1" dirty="0">
                <a:solidFill>
                  <a:schemeClr val="accent1">
                    <a:lumMod val="50000"/>
                  </a:schemeClr>
                </a:solidFill>
                <a:latin typeface="Courier New" panose="02070309020205020404" pitchFamily="49" charset="0"/>
                <a:cs typeface="Courier New" panose="02070309020205020404" pitchFamily="49" charset="0"/>
              </a:rPr>
              <a:t>CICT</a:t>
            </a:r>
          </a:p>
        </p:txBody>
      </p:sp>
    </p:spTree>
    <p:extLst>
      <p:ext uri="{BB962C8B-B14F-4D97-AF65-F5344CB8AC3E}">
        <p14:creationId xmlns:p14="http://schemas.microsoft.com/office/powerpoint/2010/main" val="98488427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BE2DC8-CD9E-4F89-85E0-165526050084}"/>
              </a:ext>
            </a:extLst>
          </p:cNvPr>
          <p:cNvSpPr/>
          <p:nvPr/>
        </p:nvSpPr>
        <p:spPr>
          <a:xfrm>
            <a:off x="6096000" y="0"/>
            <a:ext cx="6096000" cy="6858000"/>
          </a:xfrm>
          <a:prstGeom prst="rect">
            <a:avLst/>
          </a:prstGeom>
          <a:solidFill>
            <a:srgbClr val="FFFFFF"/>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41C97733-01D2-4A43-B69C-DA67597CBB90}"/>
              </a:ext>
            </a:extLst>
          </p:cNvPr>
          <p:cNvSpPr/>
          <p:nvPr/>
        </p:nvSpPr>
        <p:spPr>
          <a:xfrm>
            <a:off x="0" y="0"/>
            <a:ext cx="6095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rgbClr val="F2F5FE"/>
              </a:solidFill>
            </a:endParaRPr>
          </a:p>
        </p:txBody>
      </p:sp>
      <p:sp>
        <p:nvSpPr>
          <p:cNvPr id="3" name="Rectangle 2">
            <a:extLst>
              <a:ext uri="{FF2B5EF4-FFF2-40B4-BE49-F238E27FC236}">
                <a16:creationId xmlns:a16="http://schemas.microsoft.com/office/drawing/2014/main" id="{AEE197A9-DA58-A5FE-97ED-4A57A7C38193}"/>
              </a:ext>
            </a:extLst>
          </p:cNvPr>
          <p:cNvSpPr/>
          <p:nvPr/>
        </p:nvSpPr>
        <p:spPr>
          <a:xfrm>
            <a:off x="0" y="179883"/>
            <a:ext cx="5366478" cy="179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extLst>
              <a:ext uri="{FF2B5EF4-FFF2-40B4-BE49-F238E27FC236}">
                <a16:creationId xmlns:a16="http://schemas.microsoft.com/office/drawing/2014/main" id="{8AA538ED-6672-1496-882A-6370606A836E}"/>
              </a:ext>
            </a:extLst>
          </p:cNvPr>
          <p:cNvSpPr/>
          <p:nvPr/>
        </p:nvSpPr>
        <p:spPr>
          <a:xfrm>
            <a:off x="0" y="5004"/>
            <a:ext cx="6120000" cy="1849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6295D888-EFEE-2AB6-3101-C9AAA4CC6B60}"/>
              </a:ext>
            </a:extLst>
          </p:cNvPr>
          <p:cNvSpPr/>
          <p:nvPr/>
        </p:nvSpPr>
        <p:spPr>
          <a:xfrm>
            <a:off x="6820524" y="6507986"/>
            <a:ext cx="5374807" cy="18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EB83012F-BB21-BC96-97AF-F14A3359D267}"/>
              </a:ext>
            </a:extLst>
          </p:cNvPr>
          <p:cNvSpPr/>
          <p:nvPr/>
        </p:nvSpPr>
        <p:spPr>
          <a:xfrm>
            <a:off x="6080326" y="6687986"/>
            <a:ext cx="6120000" cy="18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2" name="Picture 11">
            <a:extLst>
              <a:ext uri="{FF2B5EF4-FFF2-40B4-BE49-F238E27FC236}">
                <a16:creationId xmlns:a16="http://schemas.microsoft.com/office/drawing/2014/main" id="{75666182-E79C-AE86-E96C-EB6FD9D501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69259" y="1254730"/>
            <a:ext cx="3581477" cy="3581477"/>
          </a:xfrm>
          <a:prstGeom prst="rect">
            <a:avLst/>
          </a:prstGeom>
        </p:spPr>
      </p:pic>
      <p:sp>
        <p:nvSpPr>
          <p:cNvPr id="15" name="Rectangle 14">
            <a:extLst>
              <a:ext uri="{FF2B5EF4-FFF2-40B4-BE49-F238E27FC236}">
                <a16:creationId xmlns:a16="http://schemas.microsoft.com/office/drawing/2014/main" id="{36CD1709-1C21-68C8-CBA6-1F2D609FF113}"/>
              </a:ext>
            </a:extLst>
          </p:cNvPr>
          <p:cNvSpPr/>
          <p:nvPr/>
        </p:nvSpPr>
        <p:spPr>
          <a:xfrm>
            <a:off x="-3332" y="6070839"/>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Rectangle 13">
            <a:extLst>
              <a:ext uri="{FF2B5EF4-FFF2-40B4-BE49-F238E27FC236}">
                <a16:creationId xmlns:a16="http://schemas.microsoft.com/office/drawing/2014/main" id="{12FF26B8-A36B-62D2-6F49-56E1412A8D4C}"/>
              </a:ext>
            </a:extLst>
          </p:cNvPr>
          <p:cNvSpPr/>
          <p:nvPr/>
        </p:nvSpPr>
        <p:spPr>
          <a:xfrm>
            <a:off x="0" y="5900947"/>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6" name="Rectangle 15">
            <a:extLst>
              <a:ext uri="{FF2B5EF4-FFF2-40B4-BE49-F238E27FC236}">
                <a16:creationId xmlns:a16="http://schemas.microsoft.com/office/drawing/2014/main" id="{6A35064E-6425-C6B7-1F40-218C0027482C}"/>
              </a:ext>
            </a:extLst>
          </p:cNvPr>
          <p:cNvSpPr/>
          <p:nvPr/>
        </p:nvSpPr>
        <p:spPr>
          <a:xfrm>
            <a:off x="449707" y="6430721"/>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 name="Rectangle 17">
            <a:extLst>
              <a:ext uri="{FF2B5EF4-FFF2-40B4-BE49-F238E27FC236}">
                <a16:creationId xmlns:a16="http://schemas.microsoft.com/office/drawing/2014/main" id="{1F9C4D37-6724-87B1-C58A-22A4FF0025A0}"/>
              </a:ext>
            </a:extLst>
          </p:cNvPr>
          <p:cNvSpPr/>
          <p:nvPr/>
        </p:nvSpPr>
        <p:spPr>
          <a:xfrm>
            <a:off x="11556376" y="118"/>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9" name="Rectangle 18">
            <a:extLst>
              <a:ext uri="{FF2B5EF4-FFF2-40B4-BE49-F238E27FC236}">
                <a16:creationId xmlns:a16="http://schemas.microsoft.com/office/drawing/2014/main" id="{6E1301E8-4D82-EAEC-94AB-22CAA36321AD}"/>
              </a:ext>
            </a:extLst>
          </p:cNvPr>
          <p:cNvSpPr/>
          <p:nvPr/>
        </p:nvSpPr>
        <p:spPr>
          <a:xfrm>
            <a:off x="11889492" y="618526"/>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0" name="Rectangle 19">
            <a:extLst>
              <a:ext uri="{FF2B5EF4-FFF2-40B4-BE49-F238E27FC236}">
                <a16:creationId xmlns:a16="http://schemas.microsoft.com/office/drawing/2014/main" id="{8E640263-838C-AD20-590D-94E137A7952F}"/>
              </a:ext>
            </a:extLst>
          </p:cNvPr>
          <p:cNvSpPr/>
          <p:nvPr/>
        </p:nvSpPr>
        <p:spPr>
          <a:xfrm>
            <a:off x="11383987" y="4159"/>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1" name="Rectangle 20">
            <a:extLst>
              <a:ext uri="{FF2B5EF4-FFF2-40B4-BE49-F238E27FC236}">
                <a16:creationId xmlns:a16="http://schemas.microsoft.com/office/drawing/2014/main" id="{BA50ABCB-264A-10ED-AE97-E0C33D700C9E}"/>
              </a:ext>
            </a:extLst>
          </p:cNvPr>
          <p:cNvSpPr/>
          <p:nvPr/>
        </p:nvSpPr>
        <p:spPr>
          <a:xfrm>
            <a:off x="6202449" y="4158"/>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2" name="Rectangle 21">
            <a:extLst>
              <a:ext uri="{FF2B5EF4-FFF2-40B4-BE49-F238E27FC236}">
                <a16:creationId xmlns:a16="http://schemas.microsoft.com/office/drawing/2014/main" id="{B9129117-99B7-9C15-F86D-4DD13E47E733}"/>
              </a:ext>
            </a:extLst>
          </p:cNvPr>
          <p:cNvSpPr/>
          <p:nvPr/>
        </p:nvSpPr>
        <p:spPr>
          <a:xfrm>
            <a:off x="5828451" y="6680457"/>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4" name="TextBox 23">
            <a:extLst>
              <a:ext uri="{FF2B5EF4-FFF2-40B4-BE49-F238E27FC236}">
                <a16:creationId xmlns:a16="http://schemas.microsoft.com/office/drawing/2014/main" id="{017FBB6C-0556-1B1D-A3EE-577B30553653}"/>
              </a:ext>
            </a:extLst>
          </p:cNvPr>
          <p:cNvSpPr txBox="1"/>
          <p:nvPr/>
        </p:nvSpPr>
        <p:spPr>
          <a:xfrm>
            <a:off x="1350314" y="4557845"/>
            <a:ext cx="3419369" cy="1388072"/>
          </a:xfrm>
          <a:prstGeom prst="rect">
            <a:avLst/>
          </a:prstGeom>
          <a:noFill/>
        </p:spPr>
        <p:txBody>
          <a:bodyPr wrap="square" rtlCol="0">
            <a:spAutoFit/>
          </a:bodyPr>
          <a:lstStyle/>
          <a:p>
            <a:pPr lvl="0" algn="ctr">
              <a:lnSpc>
                <a:spcPct val="107000"/>
              </a:lnSpc>
            </a:pPr>
            <a:r>
              <a:rPr lang="en-US" sz="8000" b="1" dirty="0">
                <a:solidFill>
                  <a:schemeClr val="accent1">
                    <a:lumMod val="50000"/>
                  </a:schemeClr>
                </a:solidFill>
                <a:latin typeface="Courier New" panose="02070309020205020404" pitchFamily="49" charset="0"/>
                <a:cs typeface="Courier New" panose="02070309020205020404" pitchFamily="49" charset="0"/>
              </a:rPr>
              <a:t>CICT</a:t>
            </a:r>
          </a:p>
        </p:txBody>
      </p:sp>
      <p:sp>
        <p:nvSpPr>
          <p:cNvPr id="2" name="TextBox 1">
            <a:extLst>
              <a:ext uri="{FF2B5EF4-FFF2-40B4-BE49-F238E27FC236}">
                <a16:creationId xmlns:a16="http://schemas.microsoft.com/office/drawing/2014/main" id="{BBD0A8CB-1D7F-0581-E59D-D067D1B58BA4}"/>
              </a:ext>
            </a:extLst>
          </p:cNvPr>
          <p:cNvSpPr txBox="1"/>
          <p:nvPr/>
        </p:nvSpPr>
        <p:spPr>
          <a:xfrm>
            <a:off x="6119995" y="1247557"/>
            <a:ext cx="6072005" cy="4235262"/>
          </a:xfrm>
          <a:prstGeom prst="rect">
            <a:avLst/>
          </a:prstGeom>
          <a:noFill/>
        </p:spPr>
        <p:txBody>
          <a:bodyPr wrap="square" rtlCol="0">
            <a:spAutoFit/>
          </a:bodyPr>
          <a:lstStyle/>
          <a:p>
            <a:pPr lvl="0" algn="just">
              <a:lnSpc>
                <a:spcPct val="107000"/>
              </a:lnSpc>
            </a:pPr>
            <a:r>
              <a:rPr lang="en-US" sz="3600" b="1" dirty="0">
                <a:solidFill>
                  <a:schemeClr val="accent1">
                    <a:lumMod val="50000"/>
                  </a:schemeClr>
                </a:solidFill>
                <a:latin typeface="Courier New" panose="02070309020205020404" pitchFamily="49" charset="0"/>
                <a:cs typeface="Courier New" panose="02070309020205020404" pitchFamily="49" charset="0"/>
              </a:rPr>
              <a:t>GOALS</a:t>
            </a: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lvl="0" algn="just">
              <a:lnSpc>
                <a:spcPct val="107000"/>
              </a:lnSpc>
            </a:pP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marL="457200" lvl="0" indent="-457200">
              <a:lnSpc>
                <a:spcPct val="107000"/>
              </a:lnSpc>
              <a:buFont typeface="+mj-lt"/>
              <a:buAutoNum type="arabicPeriod"/>
            </a:pPr>
            <a:r>
              <a:rPr lang="en-US" sz="2400" dirty="0">
                <a:solidFill>
                  <a:schemeClr val="bg2">
                    <a:lumMod val="25000"/>
                  </a:schemeClr>
                </a:solidFill>
                <a:latin typeface="Courier New" panose="02070309020205020404" pitchFamily="49" charset="0"/>
                <a:cs typeface="Courier New" panose="02070309020205020404" pitchFamily="49" charset="0"/>
              </a:rPr>
              <a:t>To train and produce highly skilled professionals equipped with moral and up-to-date knowledge in IT who are globally competitive contributors to the realization of University’s vision and mission.</a:t>
            </a:r>
          </a:p>
        </p:txBody>
      </p:sp>
    </p:spTree>
    <p:extLst>
      <p:ext uri="{BB962C8B-B14F-4D97-AF65-F5344CB8AC3E}">
        <p14:creationId xmlns:p14="http://schemas.microsoft.com/office/powerpoint/2010/main" val="19562765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BE2DC8-CD9E-4F89-85E0-165526050084}"/>
              </a:ext>
            </a:extLst>
          </p:cNvPr>
          <p:cNvSpPr/>
          <p:nvPr/>
        </p:nvSpPr>
        <p:spPr>
          <a:xfrm>
            <a:off x="6096000" y="0"/>
            <a:ext cx="6096000" cy="6858000"/>
          </a:xfrm>
          <a:prstGeom prst="rect">
            <a:avLst/>
          </a:prstGeom>
          <a:solidFill>
            <a:srgbClr val="FFFFFF"/>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41C97733-01D2-4A43-B69C-DA67597CBB90}"/>
              </a:ext>
            </a:extLst>
          </p:cNvPr>
          <p:cNvSpPr/>
          <p:nvPr/>
        </p:nvSpPr>
        <p:spPr>
          <a:xfrm>
            <a:off x="0" y="0"/>
            <a:ext cx="6095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rgbClr val="F2F5FE"/>
              </a:solidFill>
            </a:endParaRPr>
          </a:p>
        </p:txBody>
      </p:sp>
      <p:sp>
        <p:nvSpPr>
          <p:cNvPr id="3" name="Rectangle 2">
            <a:extLst>
              <a:ext uri="{FF2B5EF4-FFF2-40B4-BE49-F238E27FC236}">
                <a16:creationId xmlns:a16="http://schemas.microsoft.com/office/drawing/2014/main" id="{AEE197A9-DA58-A5FE-97ED-4A57A7C38193}"/>
              </a:ext>
            </a:extLst>
          </p:cNvPr>
          <p:cNvSpPr/>
          <p:nvPr/>
        </p:nvSpPr>
        <p:spPr>
          <a:xfrm>
            <a:off x="0" y="179883"/>
            <a:ext cx="5366478" cy="179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extLst>
              <a:ext uri="{FF2B5EF4-FFF2-40B4-BE49-F238E27FC236}">
                <a16:creationId xmlns:a16="http://schemas.microsoft.com/office/drawing/2014/main" id="{8AA538ED-6672-1496-882A-6370606A836E}"/>
              </a:ext>
            </a:extLst>
          </p:cNvPr>
          <p:cNvSpPr/>
          <p:nvPr/>
        </p:nvSpPr>
        <p:spPr>
          <a:xfrm>
            <a:off x="0" y="5004"/>
            <a:ext cx="6120000" cy="1849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6295D888-EFEE-2AB6-3101-C9AAA4CC6B60}"/>
              </a:ext>
            </a:extLst>
          </p:cNvPr>
          <p:cNvSpPr/>
          <p:nvPr/>
        </p:nvSpPr>
        <p:spPr>
          <a:xfrm>
            <a:off x="6820524" y="6507986"/>
            <a:ext cx="5374807" cy="18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EB83012F-BB21-BC96-97AF-F14A3359D267}"/>
              </a:ext>
            </a:extLst>
          </p:cNvPr>
          <p:cNvSpPr/>
          <p:nvPr/>
        </p:nvSpPr>
        <p:spPr>
          <a:xfrm>
            <a:off x="6080326" y="6687986"/>
            <a:ext cx="6120000" cy="18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2" name="Picture 11">
            <a:extLst>
              <a:ext uri="{FF2B5EF4-FFF2-40B4-BE49-F238E27FC236}">
                <a16:creationId xmlns:a16="http://schemas.microsoft.com/office/drawing/2014/main" id="{75666182-E79C-AE86-E96C-EB6FD9D501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69259" y="1254730"/>
            <a:ext cx="3581477" cy="3581477"/>
          </a:xfrm>
          <a:prstGeom prst="rect">
            <a:avLst/>
          </a:prstGeom>
        </p:spPr>
      </p:pic>
      <p:sp>
        <p:nvSpPr>
          <p:cNvPr id="15" name="Rectangle 14">
            <a:extLst>
              <a:ext uri="{FF2B5EF4-FFF2-40B4-BE49-F238E27FC236}">
                <a16:creationId xmlns:a16="http://schemas.microsoft.com/office/drawing/2014/main" id="{36CD1709-1C21-68C8-CBA6-1F2D609FF113}"/>
              </a:ext>
            </a:extLst>
          </p:cNvPr>
          <p:cNvSpPr/>
          <p:nvPr/>
        </p:nvSpPr>
        <p:spPr>
          <a:xfrm>
            <a:off x="-3332" y="6070839"/>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Rectangle 13">
            <a:extLst>
              <a:ext uri="{FF2B5EF4-FFF2-40B4-BE49-F238E27FC236}">
                <a16:creationId xmlns:a16="http://schemas.microsoft.com/office/drawing/2014/main" id="{12FF26B8-A36B-62D2-6F49-56E1412A8D4C}"/>
              </a:ext>
            </a:extLst>
          </p:cNvPr>
          <p:cNvSpPr/>
          <p:nvPr/>
        </p:nvSpPr>
        <p:spPr>
          <a:xfrm>
            <a:off x="0" y="5900947"/>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6" name="Rectangle 15">
            <a:extLst>
              <a:ext uri="{FF2B5EF4-FFF2-40B4-BE49-F238E27FC236}">
                <a16:creationId xmlns:a16="http://schemas.microsoft.com/office/drawing/2014/main" id="{6A35064E-6425-C6B7-1F40-218C0027482C}"/>
              </a:ext>
            </a:extLst>
          </p:cNvPr>
          <p:cNvSpPr/>
          <p:nvPr/>
        </p:nvSpPr>
        <p:spPr>
          <a:xfrm>
            <a:off x="449707" y="6430721"/>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 name="Rectangle 17">
            <a:extLst>
              <a:ext uri="{FF2B5EF4-FFF2-40B4-BE49-F238E27FC236}">
                <a16:creationId xmlns:a16="http://schemas.microsoft.com/office/drawing/2014/main" id="{1F9C4D37-6724-87B1-C58A-22A4FF0025A0}"/>
              </a:ext>
            </a:extLst>
          </p:cNvPr>
          <p:cNvSpPr/>
          <p:nvPr/>
        </p:nvSpPr>
        <p:spPr>
          <a:xfrm>
            <a:off x="11556376" y="118"/>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9" name="Rectangle 18">
            <a:extLst>
              <a:ext uri="{FF2B5EF4-FFF2-40B4-BE49-F238E27FC236}">
                <a16:creationId xmlns:a16="http://schemas.microsoft.com/office/drawing/2014/main" id="{6E1301E8-4D82-EAEC-94AB-22CAA36321AD}"/>
              </a:ext>
            </a:extLst>
          </p:cNvPr>
          <p:cNvSpPr/>
          <p:nvPr/>
        </p:nvSpPr>
        <p:spPr>
          <a:xfrm>
            <a:off x="11889492" y="618526"/>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0" name="Rectangle 19">
            <a:extLst>
              <a:ext uri="{FF2B5EF4-FFF2-40B4-BE49-F238E27FC236}">
                <a16:creationId xmlns:a16="http://schemas.microsoft.com/office/drawing/2014/main" id="{8E640263-838C-AD20-590D-94E137A7952F}"/>
              </a:ext>
            </a:extLst>
          </p:cNvPr>
          <p:cNvSpPr/>
          <p:nvPr/>
        </p:nvSpPr>
        <p:spPr>
          <a:xfrm>
            <a:off x="11383987" y="4159"/>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1" name="Rectangle 20">
            <a:extLst>
              <a:ext uri="{FF2B5EF4-FFF2-40B4-BE49-F238E27FC236}">
                <a16:creationId xmlns:a16="http://schemas.microsoft.com/office/drawing/2014/main" id="{BA50ABCB-264A-10ED-AE97-E0C33D700C9E}"/>
              </a:ext>
            </a:extLst>
          </p:cNvPr>
          <p:cNvSpPr/>
          <p:nvPr/>
        </p:nvSpPr>
        <p:spPr>
          <a:xfrm>
            <a:off x="6202449" y="4158"/>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2" name="Rectangle 21">
            <a:extLst>
              <a:ext uri="{FF2B5EF4-FFF2-40B4-BE49-F238E27FC236}">
                <a16:creationId xmlns:a16="http://schemas.microsoft.com/office/drawing/2014/main" id="{B9129117-99B7-9C15-F86D-4DD13E47E733}"/>
              </a:ext>
            </a:extLst>
          </p:cNvPr>
          <p:cNvSpPr/>
          <p:nvPr/>
        </p:nvSpPr>
        <p:spPr>
          <a:xfrm>
            <a:off x="5828451" y="6680457"/>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4" name="TextBox 23">
            <a:extLst>
              <a:ext uri="{FF2B5EF4-FFF2-40B4-BE49-F238E27FC236}">
                <a16:creationId xmlns:a16="http://schemas.microsoft.com/office/drawing/2014/main" id="{017FBB6C-0556-1B1D-A3EE-577B30553653}"/>
              </a:ext>
            </a:extLst>
          </p:cNvPr>
          <p:cNvSpPr txBox="1"/>
          <p:nvPr/>
        </p:nvSpPr>
        <p:spPr>
          <a:xfrm>
            <a:off x="1350314" y="4557845"/>
            <a:ext cx="3419369" cy="1388072"/>
          </a:xfrm>
          <a:prstGeom prst="rect">
            <a:avLst/>
          </a:prstGeom>
          <a:noFill/>
        </p:spPr>
        <p:txBody>
          <a:bodyPr wrap="square" rtlCol="0">
            <a:spAutoFit/>
          </a:bodyPr>
          <a:lstStyle/>
          <a:p>
            <a:pPr lvl="0" algn="ctr">
              <a:lnSpc>
                <a:spcPct val="107000"/>
              </a:lnSpc>
            </a:pPr>
            <a:r>
              <a:rPr lang="en-US" sz="8000" b="1" dirty="0">
                <a:solidFill>
                  <a:schemeClr val="accent1">
                    <a:lumMod val="50000"/>
                  </a:schemeClr>
                </a:solidFill>
                <a:latin typeface="Courier New" panose="02070309020205020404" pitchFamily="49" charset="0"/>
                <a:cs typeface="Courier New" panose="02070309020205020404" pitchFamily="49" charset="0"/>
              </a:rPr>
              <a:t>CICT</a:t>
            </a:r>
          </a:p>
        </p:txBody>
      </p:sp>
      <p:sp>
        <p:nvSpPr>
          <p:cNvPr id="2" name="TextBox 1">
            <a:extLst>
              <a:ext uri="{FF2B5EF4-FFF2-40B4-BE49-F238E27FC236}">
                <a16:creationId xmlns:a16="http://schemas.microsoft.com/office/drawing/2014/main" id="{BBD0A8CB-1D7F-0581-E59D-D067D1B58BA4}"/>
              </a:ext>
            </a:extLst>
          </p:cNvPr>
          <p:cNvSpPr txBox="1"/>
          <p:nvPr/>
        </p:nvSpPr>
        <p:spPr>
          <a:xfrm>
            <a:off x="6119995" y="1247557"/>
            <a:ext cx="6072005" cy="3840090"/>
          </a:xfrm>
          <a:prstGeom prst="rect">
            <a:avLst/>
          </a:prstGeom>
          <a:noFill/>
        </p:spPr>
        <p:txBody>
          <a:bodyPr wrap="square" rtlCol="0">
            <a:spAutoFit/>
          </a:bodyPr>
          <a:lstStyle/>
          <a:p>
            <a:pPr lvl="0" algn="just">
              <a:lnSpc>
                <a:spcPct val="107000"/>
              </a:lnSpc>
            </a:pPr>
            <a:r>
              <a:rPr lang="en-US" sz="3600" b="1" dirty="0">
                <a:solidFill>
                  <a:schemeClr val="accent1">
                    <a:lumMod val="50000"/>
                  </a:schemeClr>
                </a:solidFill>
                <a:latin typeface="Courier New" panose="02070309020205020404" pitchFamily="49" charset="0"/>
                <a:cs typeface="Courier New" panose="02070309020205020404" pitchFamily="49" charset="0"/>
              </a:rPr>
              <a:t>OBJECTIVES</a:t>
            </a: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lvl="0" algn="just">
              <a:lnSpc>
                <a:spcPct val="107000"/>
              </a:lnSpc>
            </a:pP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marL="457200" lvl="0" indent="-457200">
              <a:lnSpc>
                <a:spcPct val="107000"/>
              </a:lnSpc>
              <a:buFont typeface="+mj-lt"/>
              <a:buAutoNum type="arabicPeriod"/>
            </a:pPr>
            <a:r>
              <a:rPr lang="en-US" sz="2400" dirty="0">
                <a:solidFill>
                  <a:schemeClr val="bg2">
                    <a:lumMod val="25000"/>
                  </a:schemeClr>
                </a:solidFill>
                <a:latin typeface="Courier New" panose="02070309020205020404" pitchFamily="49" charset="0"/>
                <a:cs typeface="Courier New" panose="02070309020205020404" pitchFamily="49" charset="0"/>
              </a:rPr>
              <a:t>Provide advanced knowledge and skills in the field of information technology with specialization in Database Systems Technology, Web Systems Technology, and Network Systems Technology.</a:t>
            </a:r>
          </a:p>
        </p:txBody>
      </p:sp>
    </p:spTree>
    <p:extLst>
      <p:ext uri="{BB962C8B-B14F-4D97-AF65-F5344CB8AC3E}">
        <p14:creationId xmlns:p14="http://schemas.microsoft.com/office/powerpoint/2010/main" val="426081354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BE2DC8-CD9E-4F89-85E0-165526050084}"/>
              </a:ext>
            </a:extLst>
          </p:cNvPr>
          <p:cNvSpPr/>
          <p:nvPr/>
        </p:nvSpPr>
        <p:spPr>
          <a:xfrm>
            <a:off x="6096000" y="0"/>
            <a:ext cx="6096000" cy="6858000"/>
          </a:xfrm>
          <a:prstGeom prst="rect">
            <a:avLst/>
          </a:prstGeom>
          <a:solidFill>
            <a:srgbClr val="FFFFFF"/>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41C97733-01D2-4A43-B69C-DA67597CBB90}"/>
              </a:ext>
            </a:extLst>
          </p:cNvPr>
          <p:cNvSpPr/>
          <p:nvPr/>
        </p:nvSpPr>
        <p:spPr>
          <a:xfrm>
            <a:off x="0" y="0"/>
            <a:ext cx="6095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rgbClr val="F2F5FE"/>
              </a:solidFill>
            </a:endParaRPr>
          </a:p>
        </p:txBody>
      </p:sp>
      <p:sp>
        <p:nvSpPr>
          <p:cNvPr id="3" name="Rectangle 2">
            <a:extLst>
              <a:ext uri="{FF2B5EF4-FFF2-40B4-BE49-F238E27FC236}">
                <a16:creationId xmlns:a16="http://schemas.microsoft.com/office/drawing/2014/main" id="{AEE197A9-DA58-A5FE-97ED-4A57A7C38193}"/>
              </a:ext>
            </a:extLst>
          </p:cNvPr>
          <p:cNvSpPr/>
          <p:nvPr/>
        </p:nvSpPr>
        <p:spPr>
          <a:xfrm>
            <a:off x="0" y="179883"/>
            <a:ext cx="5366478" cy="179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extLst>
              <a:ext uri="{FF2B5EF4-FFF2-40B4-BE49-F238E27FC236}">
                <a16:creationId xmlns:a16="http://schemas.microsoft.com/office/drawing/2014/main" id="{8AA538ED-6672-1496-882A-6370606A836E}"/>
              </a:ext>
            </a:extLst>
          </p:cNvPr>
          <p:cNvSpPr/>
          <p:nvPr/>
        </p:nvSpPr>
        <p:spPr>
          <a:xfrm>
            <a:off x="0" y="5004"/>
            <a:ext cx="6120000" cy="1849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6295D888-EFEE-2AB6-3101-C9AAA4CC6B60}"/>
              </a:ext>
            </a:extLst>
          </p:cNvPr>
          <p:cNvSpPr/>
          <p:nvPr/>
        </p:nvSpPr>
        <p:spPr>
          <a:xfrm>
            <a:off x="6820524" y="6507986"/>
            <a:ext cx="5374807" cy="18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EB83012F-BB21-BC96-97AF-F14A3359D267}"/>
              </a:ext>
            </a:extLst>
          </p:cNvPr>
          <p:cNvSpPr/>
          <p:nvPr/>
        </p:nvSpPr>
        <p:spPr>
          <a:xfrm>
            <a:off x="6080326" y="6687986"/>
            <a:ext cx="6120000" cy="18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2" name="Picture 11">
            <a:extLst>
              <a:ext uri="{FF2B5EF4-FFF2-40B4-BE49-F238E27FC236}">
                <a16:creationId xmlns:a16="http://schemas.microsoft.com/office/drawing/2014/main" id="{75666182-E79C-AE86-E96C-EB6FD9D501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69259" y="1254730"/>
            <a:ext cx="3581477" cy="3581477"/>
          </a:xfrm>
          <a:prstGeom prst="rect">
            <a:avLst/>
          </a:prstGeom>
        </p:spPr>
      </p:pic>
      <p:sp>
        <p:nvSpPr>
          <p:cNvPr id="15" name="Rectangle 14">
            <a:extLst>
              <a:ext uri="{FF2B5EF4-FFF2-40B4-BE49-F238E27FC236}">
                <a16:creationId xmlns:a16="http://schemas.microsoft.com/office/drawing/2014/main" id="{36CD1709-1C21-68C8-CBA6-1F2D609FF113}"/>
              </a:ext>
            </a:extLst>
          </p:cNvPr>
          <p:cNvSpPr/>
          <p:nvPr/>
        </p:nvSpPr>
        <p:spPr>
          <a:xfrm>
            <a:off x="-3332" y="6070839"/>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Rectangle 13">
            <a:extLst>
              <a:ext uri="{FF2B5EF4-FFF2-40B4-BE49-F238E27FC236}">
                <a16:creationId xmlns:a16="http://schemas.microsoft.com/office/drawing/2014/main" id="{12FF26B8-A36B-62D2-6F49-56E1412A8D4C}"/>
              </a:ext>
            </a:extLst>
          </p:cNvPr>
          <p:cNvSpPr/>
          <p:nvPr/>
        </p:nvSpPr>
        <p:spPr>
          <a:xfrm>
            <a:off x="0" y="5900947"/>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6" name="Rectangle 15">
            <a:extLst>
              <a:ext uri="{FF2B5EF4-FFF2-40B4-BE49-F238E27FC236}">
                <a16:creationId xmlns:a16="http://schemas.microsoft.com/office/drawing/2014/main" id="{6A35064E-6425-C6B7-1F40-218C0027482C}"/>
              </a:ext>
            </a:extLst>
          </p:cNvPr>
          <p:cNvSpPr/>
          <p:nvPr/>
        </p:nvSpPr>
        <p:spPr>
          <a:xfrm>
            <a:off x="449707" y="6430721"/>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 name="Rectangle 17">
            <a:extLst>
              <a:ext uri="{FF2B5EF4-FFF2-40B4-BE49-F238E27FC236}">
                <a16:creationId xmlns:a16="http://schemas.microsoft.com/office/drawing/2014/main" id="{1F9C4D37-6724-87B1-C58A-22A4FF0025A0}"/>
              </a:ext>
            </a:extLst>
          </p:cNvPr>
          <p:cNvSpPr/>
          <p:nvPr/>
        </p:nvSpPr>
        <p:spPr>
          <a:xfrm>
            <a:off x="11556376" y="118"/>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9" name="Rectangle 18">
            <a:extLst>
              <a:ext uri="{FF2B5EF4-FFF2-40B4-BE49-F238E27FC236}">
                <a16:creationId xmlns:a16="http://schemas.microsoft.com/office/drawing/2014/main" id="{6E1301E8-4D82-EAEC-94AB-22CAA36321AD}"/>
              </a:ext>
            </a:extLst>
          </p:cNvPr>
          <p:cNvSpPr/>
          <p:nvPr/>
        </p:nvSpPr>
        <p:spPr>
          <a:xfrm>
            <a:off x="11889492" y="618526"/>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0" name="Rectangle 19">
            <a:extLst>
              <a:ext uri="{FF2B5EF4-FFF2-40B4-BE49-F238E27FC236}">
                <a16:creationId xmlns:a16="http://schemas.microsoft.com/office/drawing/2014/main" id="{8E640263-838C-AD20-590D-94E137A7952F}"/>
              </a:ext>
            </a:extLst>
          </p:cNvPr>
          <p:cNvSpPr/>
          <p:nvPr/>
        </p:nvSpPr>
        <p:spPr>
          <a:xfrm>
            <a:off x="11383987" y="4159"/>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1" name="Rectangle 20">
            <a:extLst>
              <a:ext uri="{FF2B5EF4-FFF2-40B4-BE49-F238E27FC236}">
                <a16:creationId xmlns:a16="http://schemas.microsoft.com/office/drawing/2014/main" id="{BA50ABCB-264A-10ED-AE97-E0C33D700C9E}"/>
              </a:ext>
            </a:extLst>
          </p:cNvPr>
          <p:cNvSpPr/>
          <p:nvPr/>
        </p:nvSpPr>
        <p:spPr>
          <a:xfrm>
            <a:off x="6202449" y="4158"/>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2" name="Rectangle 21">
            <a:extLst>
              <a:ext uri="{FF2B5EF4-FFF2-40B4-BE49-F238E27FC236}">
                <a16:creationId xmlns:a16="http://schemas.microsoft.com/office/drawing/2014/main" id="{B9129117-99B7-9C15-F86D-4DD13E47E733}"/>
              </a:ext>
            </a:extLst>
          </p:cNvPr>
          <p:cNvSpPr/>
          <p:nvPr/>
        </p:nvSpPr>
        <p:spPr>
          <a:xfrm>
            <a:off x="5828451" y="6680457"/>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4" name="TextBox 23">
            <a:extLst>
              <a:ext uri="{FF2B5EF4-FFF2-40B4-BE49-F238E27FC236}">
                <a16:creationId xmlns:a16="http://schemas.microsoft.com/office/drawing/2014/main" id="{017FBB6C-0556-1B1D-A3EE-577B30553653}"/>
              </a:ext>
            </a:extLst>
          </p:cNvPr>
          <p:cNvSpPr txBox="1"/>
          <p:nvPr/>
        </p:nvSpPr>
        <p:spPr>
          <a:xfrm>
            <a:off x="1350314" y="4557845"/>
            <a:ext cx="3419369" cy="1388072"/>
          </a:xfrm>
          <a:prstGeom prst="rect">
            <a:avLst/>
          </a:prstGeom>
          <a:noFill/>
        </p:spPr>
        <p:txBody>
          <a:bodyPr wrap="square" rtlCol="0">
            <a:spAutoFit/>
          </a:bodyPr>
          <a:lstStyle/>
          <a:p>
            <a:pPr lvl="0" algn="ctr">
              <a:lnSpc>
                <a:spcPct val="107000"/>
              </a:lnSpc>
            </a:pPr>
            <a:r>
              <a:rPr lang="en-US" sz="8000" b="1" dirty="0">
                <a:solidFill>
                  <a:schemeClr val="accent1">
                    <a:lumMod val="50000"/>
                  </a:schemeClr>
                </a:solidFill>
                <a:latin typeface="Courier New" panose="02070309020205020404" pitchFamily="49" charset="0"/>
                <a:cs typeface="Courier New" panose="02070309020205020404" pitchFamily="49" charset="0"/>
              </a:rPr>
              <a:t>CICT</a:t>
            </a:r>
          </a:p>
        </p:txBody>
      </p:sp>
      <p:sp>
        <p:nvSpPr>
          <p:cNvPr id="2" name="TextBox 1">
            <a:extLst>
              <a:ext uri="{FF2B5EF4-FFF2-40B4-BE49-F238E27FC236}">
                <a16:creationId xmlns:a16="http://schemas.microsoft.com/office/drawing/2014/main" id="{BBD0A8CB-1D7F-0581-E59D-D067D1B58BA4}"/>
              </a:ext>
            </a:extLst>
          </p:cNvPr>
          <p:cNvSpPr txBox="1"/>
          <p:nvPr/>
        </p:nvSpPr>
        <p:spPr>
          <a:xfrm>
            <a:off x="6119995" y="1247557"/>
            <a:ext cx="6072005" cy="5025607"/>
          </a:xfrm>
          <a:prstGeom prst="rect">
            <a:avLst/>
          </a:prstGeom>
          <a:noFill/>
        </p:spPr>
        <p:txBody>
          <a:bodyPr wrap="square" rtlCol="0">
            <a:spAutoFit/>
          </a:bodyPr>
          <a:lstStyle/>
          <a:p>
            <a:pPr lvl="0" algn="just">
              <a:lnSpc>
                <a:spcPct val="107000"/>
              </a:lnSpc>
            </a:pPr>
            <a:r>
              <a:rPr lang="en-US" sz="3600" b="1" dirty="0">
                <a:solidFill>
                  <a:schemeClr val="accent1">
                    <a:lumMod val="50000"/>
                  </a:schemeClr>
                </a:solidFill>
                <a:latin typeface="Courier New" panose="02070309020205020404" pitchFamily="49" charset="0"/>
                <a:cs typeface="Courier New" panose="02070309020205020404" pitchFamily="49" charset="0"/>
              </a:rPr>
              <a:t>OBJECTIVES</a:t>
            </a: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lvl="0" algn="just">
              <a:lnSpc>
                <a:spcPct val="107000"/>
              </a:lnSpc>
            </a:pP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marL="457200" lvl="0" indent="-457200">
              <a:lnSpc>
                <a:spcPct val="107000"/>
              </a:lnSpc>
              <a:buFont typeface="+mj-lt"/>
              <a:buAutoNum type="arabicPeriod" startAt="2"/>
            </a:pPr>
            <a:r>
              <a:rPr lang="en-US" sz="2400" dirty="0">
                <a:solidFill>
                  <a:schemeClr val="bg2">
                    <a:lumMod val="25000"/>
                  </a:schemeClr>
                </a:solidFill>
                <a:latin typeface="Courier New" panose="02070309020205020404" pitchFamily="49" charset="0"/>
                <a:cs typeface="Courier New" panose="02070309020205020404" pitchFamily="49" charset="0"/>
              </a:rPr>
              <a:t>Engage faculty and students in relevant IT research and extension activities that will contribute to the technological development of the community.</a:t>
            </a:r>
          </a:p>
          <a:p>
            <a:pPr marL="457200" lvl="0" indent="-457200">
              <a:lnSpc>
                <a:spcPct val="107000"/>
              </a:lnSpc>
              <a:buFont typeface="+mj-lt"/>
              <a:buAutoNum type="arabicPeriod" startAt="2"/>
            </a:pPr>
            <a:r>
              <a:rPr lang="en-US" sz="2400" dirty="0">
                <a:solidFill>
                  <a:schemeClr val="bg2">
                    <a:lumMod val="25000"/>
                  </a:schemeClr>
                </a:solidFill>
                <a:latin typeface="Courier New" panose="02070309020205020404" pitchFamily="49" charset="0"/>
                <a:cs typeface="Courier New" panose="02070309020205020404" pitchFamily="49" charset="0"/>
              </a:rPr>
              <a:t>Design programs that will cultivate the analytical and critical-thinking skills of the students.</a:t>
            </a:r>
          </a:p>
        </p:txBody>
      </p:sp>
    </p:spTree>
    <p:extLst>
      <p:ext uri="{BB962C8B-B14F-4D97-AF65-F5344CB8AC3E}">
        <p14:creationId xmlns:p14="http://schemas.microsoft.com/office/powerpoint/2010/main" val="131065264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BE2DC8-CD9E-4F89-85E0-165526050084}"/>
              </a:ext>
            </a:extLst>
          </p:cNvPr>
          <p:cNvSpPr/>
          <p:nvPr/>
        </p:nvSpPr>
        <p:spPr>
          <a:xfrm>
            <a:off x="6096000" y="0"/>
            <a:ext cx="6096000" cy="6858000"/>
          </a:xfrm>
          <a:prstGeom prst="rect">
            <a:avLst/>
          </a:prstGeom>
          <a:solidFill>
            <a:srgbClr val="FFFFFF"/>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41C97733-01D2-4A43-B69C-DA67597CBB90}"/>
              </a:ext>
            </a:extLst>
          </p:cNvPr>
          <p:cNvSpPr/>
          <p:nvPr/>
        </p:nvSpPr>
        <p:spPr>
          <a:xfrm>
            <a:off x="0" y="0"/>
            <a:ext cx="6095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rgbClr val="F2F5FE"/>
              </a:solidFill>
            </a:endParaRPr>
          </a:p>
        </p:txBody>
      </p:sp>
      <p:sp>
        <p:nvSpPr>
          <p:cNvPr id="3" name="Rectangle 2">
            <a:extLst>
              <a:ext uri="{FF2B5EF4-FFF2-40B4-BE49-F238E27FC236}">
                <a16:creationId xmlns:a16="http://schemas.microsoft.com/office/drawing/2014/main" id="{AEE197A9-DA58-A5FE-97ED-4A57A7C38193}"/>
              </a:ext>
            </a:extLst>
          </p:cNvPr>
          <p:cNvSpPr/>
          <p:nvPr/>
        </p:nvSpPr>
        <p:spPr>
          <a:xfrm>
            <a:off x="0" y="179883"/>
            <a:ext cx="5366478" cy="179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extLst>
              <a:ext uri="{FF2B5EF4-FFF2-40B4-BE49-F238E27FC236}">
                <a16:creationId xmlns:a16="http://schemas.microsoft.com/office/drawing/2014/main" id="{8AA538ED-6672-1496-882A-6370606A836E}"/>
              </a:ext>
            </a:extLst>
          </p:cNvPr>
          <p:cNvSpPr/>
          <p:nvPr/>
        </p:nvSpPr>
        <p:spPr>
          <a:xfrm>
            <a:off x="0" y="5004"/>
            <a:ext cx="6120000" cy="1849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6295D888-EFEE-2AB6-3101-C9AAA4CC6B60}"/>
              </a:ext>
            </a:extLst>
          </p:cNvPr>
          <p:cNvSpPr/>
          <p:nvPr/>
        </p:nvSpPr>
        <p:spPr>
          <a:xfrm>
            <a:off x="6820524" y="6507986"/>
            <a:ext cx="5374807" cy="18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EB83012F-BB21-BC96-97AF-F14A3359D267}"/>
              </a:ext>
            </a:extLst>
          </p:cNvPr>
          <p:cNvSpPr/>
          <p:nvPr/>
        </p:nvSpPr>
        <p:spPr>
          <a:xfrm>
            <a:off x="6080326" y="6687986"/>
            <a:ext cx="6120000" cy="18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2" name="Picture 11">
            <a:extLst>
              <a:ext uri="{FF2B5EF4-FFF2-40B4-BE49-F238E27FC236}">
                <a16:creationId xmlns:a16="http://schemas.microsoft.com/office/drawing/2014/main" id="{75666182-E79C-AE86-E96C-EB6FD9D501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69259" y="1254730"/>
            <a:ext cx="3581477" cy="3581477"/>
          </a:xfrm>
          <a:prstGeom prst="rect">
            <a:avLst/>
          </a:prstGeom>
        </p:spPr>
      </p:pic>
      <p:sp>
        <p:nvSpPr>
          <p:cNvPr id="15" name="Rectangle 14">
            <a:extLst>
              <a:ext uri="{FF2B5EF4-FFF2-40B4-BE49-F238E27FC236}">
                <a16:creationId xmlns:a16="http://schemas.microsoft.com/office/drawing/2014/main" id="{36CD1709-1C21-68C8-CBA6-1F2D609FF113}"/>
              </a:ext>
            </a:extLst>
          </p:cNvPr>
          <p:cNvSpPr/>
          <p:nvPr/>
        </p:nvSpPr>
        <p:spPr>
          <a:xfrm>
            <a:off x="-3332" y="6070839"/>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Rectangle 13">
            <a:extLst>
              <a:ext uri="{FF2B5EF4-FFF2-40B4-BE49-F238E27FC236}">
                <a16:creationId xmlns:a16="http://schemas.microsoft.com/office/drawing/2014/main" id="{12FF26B8-A36B-62D2-6F49-56E1412A8D4C}"/>
              </a:ext>
            </a:extLst>
          </p:cNvPr>
          <p:cNvSpPr/>
          <p:nvPr/>
        </p:nvSpPr>
        <p:spPr>
          <a:xfrm>
            <a:off x="0" y="5900947"/>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6" name="Rectangle 15">
            <a:extLst>
              <a:ext uri="{FF2B5EF4-FFF2-40B4-BE49-F238E27FC236}">
                <a16:creationId xmlns:a16="http://schemas.microsoft.com/office/drawing/2014/main" id="{6A35064E-6425-C6B7-1F40-218C0027482C}"/>
              </a:ext>
            </a:extLst>
          </p:cNvPr>
          <p:cNvSpPr/>
          <p:nvPr/>
        </p:nvSpPr>
        <p:spPr>
          <a:xfrm>
            <a:off x="449707" y="6430721"/>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 name="Rectangle 17">
            <a:extLst>
              <a:ext uri="{FF2B5EF4-FFF2-40B4-BE49-F238E27FC236}">
                <a16:creationId xmlns:a16="http://schemas.microsoft.com/office/drawing/2014/main" id="{1F9C4D37-6724-87B1-C58A-22A4FF0025A0}"/>
              </a:ext>
            </a:extLst>
          </p:cNvPr>
          <p:cNvSpPr/>
          <p:nvPr/>
        </p:nvSpPr>
        <p:spPr>
          <a:xfrm>
            <a:off x="11556376" y="118"/>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9" name="Rectangle 18">
            <a:extLst>
              <a:ext uri="{FF2B5EF4-FFF2-40B4-BE49-F238E27FC236}">
                <a16:creationId xmlns:a16="http://schemas.microsoft.com/office/drawing/2014/main" id="{6E1301E8-4D82-EAEC-94AB-22CAA36321AD}"/>
              </a:ext>
            </a:extLst>
          </p:cNvPr>
          <p:cNvSpPr/>
          <p:nvPr/>
        </p:nvSpPr>
        <p:spPr>
          <a:xfrm>
            <a:off x="11889492" y="618526"/>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0" name="Rectangle 19">
            <a:extLst>
              <a:ext uri="{FF2B5EF4-FFF2-40B4-BE49-F238E27FC236}">
                <a16:creationId xmlns:a16="http://schemas.microsoft.com/office/drawing/2014/main" id="{8E640263-838C-AD20-590D-94E137A7952F}"/>
              </a:ext>
            </a:extLst>
          </p:cNvPr>
          <p:cNvSpPr/>
          <p:nvPr/>
        </p:nvSpPr>
        <p:spPr>
          <a:xfrm>
            <a:off x="11383987" y="4159"/>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1" name="Rectangle 20">
            <a:extLst>
              <a:ext uri="{FF2B5EF4-FFF2-40B4-BE49-F238E27FC236}">
                <a16:creationId xmlns:a16="http://schemas.microsoft.com/office/drawing/2014/main" id="{BA50ABCB-264A-10ED-AE97-E0C33D700C9E}"/>
              </a:ext>
            </a:extLst>
          </p:cNvPr>
          <p:cNvSpPr/>
          <p:nvPr/>
        </p:nvSpPr>
        <p:spPr>
          <a:xfrm>
            <a:off x="6202449" y="4158"/>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2" name="Rectangle 21">
            <a:extLst>
              <a:ext uri="{FF2B5EF4-FFF2-40B4-BE49-F238E27FC236}">
                <a16:creationId xmlns:a16="http://schemas.microsoft.com/office/drawing/2014/main" id="{B9129117-99B7-9C15-F86D-4DD13E47E733}"/>
              </a:ext>
            </a:extLst>
          </p:cNvPr>
          <p:cNvSpPr/>
          <p:nvPr/>
        </p:nvSpPr>
        <p:spPr>
          <a:xfrm>
            <a:off x="5828451" y="6680457"/>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4" name="TextBox 23">
            <a:extLst>
              <a:ext uri="{FF2B5EF4-FFF2-40B4-BE49-F238E27FC236}">
                <a16:creationId xmlns:a16="http://schemas.microsoft.com/office/drawing/2014/main" id="{017FBB6C-0556-1B1D-A3EE-577B30553653}"/>
              </a:ext>
            </a:extLst>
          </p:cNvPr>
          <p:cNvSpPr txBox="1"/>
          <p:nvPr/>
        </p:nvSpPr>
        <p:spPr>
          <a:xfrm>
            <a:off x="1350314" y="4557845"/>
            <a:ext cx="3419369" cy="1388072"/>
          </a:xfrm>
          <a:prstGeom prst="rect">
            <a:avLst/>
          </a:prstGeom>
          <a:noFill/>
        </p:spPr>
        <p:txBody>
          <a:bodyPr wrap="square" rtlCol="0">
            <a:spAutoFit/>
          </a:bodyPr>
          <a:lstStyle/>
          <a:p>
            <a:pPr lvl="0" algn="ctr">
              <a:lnSpc>
                <a:spcPct val="107000"/>
              </a:lnSpc>
            </a:pPr>
            <a:r>
              <a:rPr lang="en-US" sz="8000" b="1" dirty="0">
                <a:solidFill>
                  <a:schemeClr val="accent1">
                    <a:lumMod val="50000"/>
                  </a:schemeClr>
                </a:solidFill>
                <a:latin typeface="Courier New" panose="02070309020205020404" pitchFamily="49" charset="0"/>
                <a:cs typeface="Courier New" panose="02070309020205020404" pitchFamily="49" charset="0"/>
              </a:rPr>
              <a:t>CICT</a:t>
            </a:r>
          </a:p>
        </p:txBody>
      </p:sp>
      <p:sp>
        <p:nvSpPr>
          <p:cNvPr id="2" name="TextBox 1">
            <a:extLst>
              <a:ext uri="{FF2B5EF4-FFF2-40B4-BE49-F238E27FC236}">
                <a16:creationId xmlns:a16="http://schemas.microsoft.com/office/drawing/2014/main" id="{BBD0A8CB-1D7F-0581-E59D-D067D1B58BA4}"/>
              </a:ext>
            </a:extLst>
          </p:cNvPr>
          <p:cNvSpPr txBox="1"/>
          <p:nvPr/>
        </p:nvSpPr>
        <p:spPr>
          <a:xfrm>
            <a:off x="6119995" y="1247557"/>
            <a:ext cx="6072005" cy="5025607"/>
          </a:xfrm>
          <a:prstGeom prst="rect">
            <a:avLst/>
          </a:prstGeom>
          <a:noFill/>
        </p:spPr>
        <p:txBody>
          <a:bodyPr wrap="square" rtlCol="0">
            <a:spAutoFit/>
          </a:bodyPr>
          <a:lstStyle/>
          <a:p>
            <a:pPr lvl="0" algn="just">
              <a:lnSpc>
                <a:spcPct val="107000"/>
              </a:lnSpc>
            </a:pPr>
            <a:r>
              <a:rPr lang="en-US" sz="3600" b="1" dirty="0">
                <a:solidFill>
                  <a:schemeClr val="accent1">
                    <a:lumMod val="50000"/>
                  </a:schemeClr>
                </a:solidFill>
                <a:latin typeface="Courier New" panose="02070309020205020404" pitchFamily="49" charset="0"/>
                <a:cs typeface="Courier New" panose="02070309020205020404" pitchFamily="49" charset="0"/>
              </a:rPr>
              <a:t>OBJECTIVES</a:t>
            </a: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lvl="0" algn="just">
              <a:lnSpc>
                <a:spcPct val="107000"/>
              </a:lnSpc>
            </a:pP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marL="457200" lvl="0" indent="-457200">
              <a:lnSpc>
                <a:spcPct val="107000"/>
              </a:lnSpc>
              <a:buFont typeface="+mj-lt"/>
              <a:buAutoNum type="arabicPeriod" startAt="4"/>
            </a:pPr>
            <a:r>
              <a:rPr lang="en-US" sz="2400" dirty="0">
                <a:solidFill>
                  <a:schemeClr val="bg2">
                    <a:lumMod val="25000"/>
                  </a:schemeClr>
                </a:solidFill>
                <a:latin typeface="Courier New" panose="02070309020205020404" pitchFamily="49" charset="0"/>
                <a:cs typeface="Courier New" panose="02070309020205020404" pitchFamily="49" charset="0"/>
              </a:rPr>
              <a:t>Provide avenues where students can develop their communication skills and express their thoughts and ideas clearly.</a:t>
            </a:r>
          </a:p>
          <a:p>
            <a:pPr marL="457200" lvl="0" indent="-457200">
              <a:lnSpc>
                <a:spcPct val="107000"/>
              </a:lnSpc>
              <a:buFont typeface="+mj-lt"/>
              <a:buAutoNum type="arabicPeriod" startAt="4"/>
            </a:pPr>
            <a:r>
              <a:rPr lang="en-US" sz="2400" dirty="0">
                <a:solidFill>
                  <a:schemeClr val="bg2">
                    <a:lumMod val="25000"/>
                  </a:schemeClr>
                </a:solidFill>
                <a:latin typeface="Courier New" panose="02070309020205020404" pitchFamily="49" charset="0"/>
                <a:cs typeface="Courier New" panose="02070309020205020404" pitchFamily="49" charset="0"/>
              </a:rPr>
              <a:t>Nurture students to become ethical individuals who promote the preservation of the cultural aspects of the community.</a:t>
            </a:r>
          </a:p>
        </p:txBody>
      </p:sp>
    </p:spTree>
    <p:extLst>
      <p:ext uri="{BB962C8B-B14F-4D97-AF65-F5344CB8AC3E}">
        <p14:creationId xmlns:p14="http://schemas.microsoft.com/office/powerpoint/2010/main" val="83727624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BE2DC8-CD9E-4F89-85E0-165526050084}"/>
              </a:ext>
            </a:extLst>
          </p:cNvPr>
          <p:cNvSpPr/>
          <p:nvPr/>
        </p:nvSpPr>
        <p:spPr>
          <a:xfrm>
            <a:off x="6096000" y="0"/>
            <a:ext cx="6096000" cy="6858000"/>
          </a:xfrm>
          <a:prstGeom prst="rect">
            <a:avLst/>
          </a:prstGeom>
          <a:solidFill>
            <a:srgbClr val="FFFFFF"/>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41C97733-01D2-4A43-B69C-DA67597CBB90}"/>
              </a:ext>
            </a:extLst>
          </p:cNvPr>
          <p:cNvSpPr/>
          <p:nvPr/>
        </p:nvSpPr>
        <p:spPr>
          <a:xfrm>
            <a:off x="0" y="0"/>
            <a:ext cx="6095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rgbClr val="F2F5FE"/>
              </a:solidFill>
            </a:endParaRPr>
          </a:p>
        </p:txBody>
      </p:sp>
      <p:sp>
        <p:nvSpPr>
          <p:cNvPr id="3" name="Rectangle 2">
            <a:extLst>
              <a:ext uri="{FF2B5EF4-FFF2-40B4-BE49-F238E27FC236}">
                <a16:creationId xmlns:a16="http://schemas.microsoft.com/office/drawing/2014/main" id="{AEE197A9-DA58-A5FE-97ED-4A57A7C38193}"/>
              </a:ext>
            </a:extLst>
          </p:cNvPr>
          <p:cNvSpPr/>
          <p:nvPr/>
        </p:nvSpPr>
        <p:spPr>
          <a:xfrm>
            <a:off x="0" y="179883"/>
            <a:ext cx="5366478" cy="179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extLst>
              <a:ext uri="{FF2B5EF4-FFF2-40B4-BE49-F238E27FC236}">
                <a16:creationId xmlns:a16="http://schemas.microsoft.com/office/drawing/2014/main" id="{8AA538ED-6672-1496-882A-6370606A836E}"/>
              </a:ext>
            </a:extLst>
          </p:cNvPr>
          <p:cNvSpPr/>
          <p:nvPr/>
        </p:nvSpPr>
        <p:spPr>
          <a:xfrm>
            <a:off x="0" y="5004"/>
            <a:ext cx="6120000" cy="1849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6295D888-EFEE-2AB6-3101-C9AAA4CC6B60}"/>
              </a:ext>
            </a:extLst>
          </p:cNvPr>
          <p:cNvSpPr/>
          <p:nvPr/>
        </p:nvSpPr>
        <p:spPr>
          <a:xfrm>
            <a:off x="6820524" y="6507986"/>
            <a:ext cx="5374807" cy="18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EB83012F-BB21-BC96-97AF-F14A3359D267}"/>
              </a:ext>
            </a:extLst>
          </p:cNvPr>
          <p:cNvSpPr/>
          <p:nvPr/>
        </p:nvSpPr>
        <p:spPr>
          <a:xfrm>
            <a:off x="6080326" y="6687986"/>
            <a:ext cx="6120000" cy="18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2" name="Picture 11">
            <a:extLst>
              <a:ext uri="{FF2B5EF4-FFF2-40B4-BE49-F238E27FC236}">
                <a16:creationId xmlns:a16="http://schemas.microsoft.com/office/drawing/2014/main" id="{75666182-E79C-AE86-E96C-EB6FD9D501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69259" y="1254730"/>
            <a:ext cx="3581477" cy="3581477"/>
          </a:xfrm>
          <a:prstGeom prst="rect">
            <a:avLst/>
          </a:prstGeom>
        </p:spPr>
      </p:pic>
      <p:sp>
        <p:nvSpPr>
          <p:cNvPr id="15" name="Rectangle 14">
            <a:extLst>
              <a:ext uri="{FF2B5EF4-FFF2-40B4-BE49-F238E27FC236}">
                <a16:creationId xmlns:a16="http://schemas.microsoft.com/office/drawing/2014/main" id="{36CD1709-1C21-68C8-CBA6-1F2D609FF113}"/>
              </a:ext>
            </a:extLst>
          </p:cNvPr>
          <p:cNvSpPr/>
          <p:nvPr/>
        </p:nvSpPr>
        <p:spPr>
          <a:xfrm>
            <a:off x="-3332" y="6070839"/>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Rectangle 13">
            <a:extLst>
              <a:ext uri="{FF2B5EF4-FFF2-40B4-BE49-F238E27FC236}">
                <a16:creationId xmlns:a16="http://schemas.microsoft.com/office/drawing/2014/main" id="{12FF26B8-A36B-62D2-6F49-56E1412A8D4C}"/>
              </a:ext>
            </a:extLst>
          </p:cNvPr>
          <p:cNvSpPr/>
          <p:nvPr/>
        </p:nvSpPr>
        <p:spPr>
          <a:xfrm>
            <a:off x="0" y="5900947"/>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6" name="Rectangle 15">
            <a:extLst>
              <a:ext uri="{FF2B5EF4-FFF2-40B4-BE49-F238E27FC236}">
                <a16:creationId xmlns:a16="http://schemas.microsoft.com/office/drawing/2014/main" id="{6A35064E-6425-C6B7-1F40-218C0027482C}"/>
              </a:ext>
            </a:extLst>
          </p:cNvPr>
          <p:cNvSpPr/>
          <p:nvPr/>
        </p:nvSpPr>
        <p:spPr>
          <a:xfrm>
            <a:off x="449707" y="6430721"/>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 name="Rectangle 17">
            <a:extLst>
              <a:ext uri="{FF2B5EF4-FFF2-40B4-BE49-F238E27FC236}">
                <a16:creationId xmlns:a16="http://schemas.microsoft.com/office/drawing/2014/main" id="{1F9C4D37-6724-87B1-C58A-22A4FF0025A0}"/>
              </a:ext>
            </a:extLst>
          </p:cNvPr>
          <p:cNvSpPr/>
          <p:nvPr/>
        </p:nvSpPr>
        <p:spPr>
          <a:xfrm>
            <a:off x="11556376" y="118"/>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9" name="Rectangle 18">
            <a:extLst>
              <a:ext uri="{FF2B5EF4-FFF2-40B4-BE49-F238E27FC236}">
                <a16:creationId xmlns:a16="http://schemas.microsoft.com/office/drawing/2014/main" id="{6E1301E8-4D82-EAEC-94AB-22CAA36321AD}"/>
              </a:ext>
            </a:extLst>
          </p:cNvPr>
          <p:cNvSpPr/>
          <p:nvPr/>
        </p:nvSpPr>
        <p:spPr>
          <a:xfrm>
            <a:off x="11889492" y="618526"/>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0" name="Rectangle 19">
            <a:extLst>
              <a:ext uri="{FF2B5EF4-FFF2-40B4-BE49-F238E27FC236}">
                <a16:creationId xmlns:a16="http://schemas.microsoft.com/office/drawing/2014/main" id="{8E640263-838C-AD20-590D-94E137A7952F}"/>
              </a:ext>
            </a:extLst>
          </p:cNvPr>
          <p:cNvSpPr/>
          <p:nvPr/>
        </p:nvSpPr>
        <p:spPr>
          <a:xfrm>
            <a:off x="11383987" y="4159"/>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1" name="Rectangle 20">
            <a:extLst>
              <a:ext uri="{FF2B5EF4-FFF2-40B4-BE49-F238E27FC236}">
                <a16:creationId xmlns:a16="http://schemas.microsoft.com/office/drawing/2014/main" id="{BA50ABCB-264A-10ED-AE97-E0C33D700C9E}"/>
              </a:ext>
            </a:extLst>
          </p:cNvPr>
          <p:cNvSpPr/>
          <p:nvPr/>
        </p:nvSpPr>
        <p:spPr>
          <a:xfrm>
            <a:off x="6202449" y="4158"/>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2" name="Rectangle 21">
            <a:extLst>
              <a:ext uri="{FF2B5EF4-FFF2-40B4-BE49-F238E27FC236}">
                <a16:creationId xmlns:a16="http://schemas.microsoft.com/office/drawing/2014/main" id="{B9129117-99B7-9C15-F86D-4DD13E47E733}"/>
              </a:ext>
            </a:extLst>
          </p:cNvPr>
          <p:cNvSpPr/>
          <p:nvPr/>
        </p:nvSpPr>
        <p:spPr>
          <a:xfrm>
            <a:off x="5828451" y="6680457"/>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4" name="TextBox 23">
            <a:extLst>
              <a:ext uri="{FF2B5EF4-FFF2-40B4-BE49-F238E27FC236}">
                <a16:creationId xmlns:a16="http://schemas.microsoft.com/office/drawing/2014/main" id="{017FBB6C-0556-1B1D-A3EE-577B30553653}"/>
              </a:ext>
            </a:extLst>
          </p:cNvPr>
          <p:cNvSpPr txBox="1"/>
          <p:nvPr/>
        </p:nvSpPr>
        <p:spPr>
          <a:xfrm>
            <a:off x="1350314" y="4557845"/>
            <a:ext cx="3419369" cy="1388072"/>
          </a:xfrm>
          <a:prstGeom prst="rect">
            <a:avLst/>
          </a:prstGeom>
          <a:noFill/>
        </p:spPr>
        <p:txBody>
          <a:bodyPr wrap="square" rtlCol="0">
            <a:spAutoFit/>
          </a:bodyPr>
          <a:lstStyle/>
          <a:p>
            <a:pPr lvl="0" algn="ctr">
              <a:lnSpc>
                <a:spcPct val="107000"/>
              </a:lnSpc>
            </a:pPr>
            <a:r>
              <a:rPr lang="en-US" sz="8000" b="1" dirty="0">
                <a:solidFill>
                  <a:schemeClr val="accent1">
                    <a:lumMod val="50000"/>
                  </a:schemeClr>
                </a:solidFill>
                <a:latin typeface="Courier New" panose="02070309020205020404" pitchFamily="49" charset="0"/>
                <a:cs typeface="Courier New" panose="02070309020205020404" pitchFamily="49" charset="0"/>
              </a:rPr>
              <a:t>CICT</a:t>
            </a:r>
          </a:p>
        </p:txBody>
      </p:sp>
      <p:sp>
        <p:nvSpPr>
          <p:cNvPr id="2" name="TextBox 1">
            <a:extLst>
              <a:ext uri="{FF2B5EF4-FFF2-40B4-BE49-F238E27FC236}">
                <a16:creationId xmlns:a16="http://schemas.microsoft.com/office/drawing/2014/main" id="{BBD0A8CB-1D7F-0581-E59D-D067D1B58BA4}"/>
              </a:ext>
            </a:extLst>
          </p:cNvPr>
          <p:cNvSpPr txBox="1"/>
          <p:nvPr/>
        </p:nvSpPr>
        <p:spPr>
          <a:xfrm>
            <a:off x="6119995" y="1247557"/>
            <a:ext cx="6072005" cy="2654573"/>
          </a:xfrm>
          <a:prstGeom prst="rect">
            <a:avLst/>
          </a:prstGeom>
          <a:noFill/>
        </p:spPr>
        <p:txBody>
          <a:bodyPr wrap="square" rtlCol="0">
            <a:spAutoFit/>
          </a:bodyPr>
          <a:lstStyle/>
          <a:p>
            <a:pPr lvl="0" algn="just">
              <a:lnSpc>
                <a:spcPct val="107000"/>
              </a:lnSpc>
            </a:pPr>
            <a:r>
              <a:rPr lang="en-US" sz="3600" b="1" dirty="0">
                <a:solidFill>
                  <a:schemeClr val="accent1">
                    <a:lumMod val="50000"/>
                  </a:schemeClr>
                </a:solidFill>
                <a:latin typeface="Courier New" panose="02070309020205020404" pitchFamily="49" charset="0"/>
                <a:cs typeface="Courier New" panose="02070309020205020404" pitchFamily="49" charset="0"/>
              </a:rPr>
              <a:t>OBJECTIVES</a:t>
            </a: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lvl="0" algn="just">
              <a:lnSpc>
                <a:spcPct val="107000"/>
              </a:lnSpc>
            </a:pP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marL="457200" lvl="0" indent="-457200">
              <a:lnSpc>
                <a:spcPct val="107000"/>
              </a:lnSpc>
              <a:buFont typeface="+mj-lt"/>
              <a:buAutoNum type="arabicPeriod" startAt="6"/>
            </a:pPr>
            <a:r>
              <a:rPr lang="en-US" sz="2400" dirty="0">
                <a:solidFill>
                  <a:schemeClr val="bg2">
                    <a:lumMod val="25000"/>
                  </a:schemeClr>
                </a:solidFill>
                <a:latin typeface="Courier New" panose="02070309020205020404" pitchFamily="49" charset="0"/>
                <a:cs typeface="Courier New" panose="02070309020205020404" pitchFamily="49" charset="0"/>
              </a:rPr>
              <a:t>Produce IT professionals who are competent to take National/International Certification Examinations.</a:t>
            </a:r>
          </a:p>
        </p:txBody>
      </p:sp>
    </p:spTree>
    <p:extLst>
      <p:ext uri="{BB962C8B-B14F-4D97-AF65-F5344CB8AC3E}">
        <p14:creationId xmlns:p14="http://schemas.microsoft.com/office/powerpoint/2010/main" val="31124316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BE2DC8-CD9E-4F89-85E0-165526050084}"/>
              </a:ext>
            </a:extLst>
          </p:cNvPr>
          <p:cNvSpPr/>
          <p:nvPr/>
        </p:nvSpPr>
        <p:spPr>
          <a:xfrm>
            <a:off x="6096000" y="0"/>
            <a:ext cx="6096000" cy="6858000"/>
          </a:xfrm>
          <a:prstGeom prst="rect">
            <a:avLst/>
          </a:prstGeom>
          <a:solidFill>
            <a:srgbClr val="FFFFFF"/>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62FB3E5F-258C-47F5-8CBE-46A3801C2E7B}"/>
              </a:ext>
            </a:extLst>
          </p:cNvPr>
          <p:cNvSpPr txBox="1"/>
          <p:nvPr/>
        </p:nvSpPr>
        <p:spPr>
          <a:xfrm>
            <a:off x="6361659" y="1247557"/>
            <a:ext cx="5518671" cy="3444917"/>
          </a:xfrm>
          <a:prstGeom prst="rect">
            <a:avLst/>
          </a:prstGeom>
          <a:noFill/>
        </p:spPr>
        <p:txBody>
          <a:bodyPr wrap="square" rtlCol="0">
            <a:spAutoFit/>
          </a:bodyPr>
          <a:lstStyle/>
          <a:p>
            <a:pPr lvl="0" algn="just">
              <a:lnSpc>
                <a:spcPct val="107000"/>
              </a:lnSpc>
            </a:pPr>
            <a:r>
              <a:rPr lang="en-US" sz="3600" b="1" dirty="0">
                <a:solidFill>
                  <a:schemeClr val="accent1">
                    <a:lumMod val="50000"/>
                  </a:schemeClr>
                </a:solidFill>
                <a:latin typeface="Courier New" panose="02070309020205020404" pitchFamily="49" charset="0"/>
                <a:cs typeface="Courier New" panose="02070309020205020404" pitchFamily="49" charset="0"/>
              </a:rPr>
              <a:t>MISSION</a:t>
            </a: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lvl="0" algn="just">
              <a:lnSpc>
                <a:spcPct val="107000"/>
              </a:lnSpc>
            </a:pP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lvl="0">
              <a:lnSpc>
                <a:spcPct val="107000"/>
              </a:lnSpc>
            </a:pPr>
            <a:r>
              <a:rPr lang="en-US" sz="2400" dirty="0">
                <a:solidFill>
                  <a:schemeClr val="bg2">
                    <a:lumMod val="25000"/>
                  </a:schemeClr>
                </a:solidFill>
                <a:latin typeface="Courier New" panose="02070309020205020404" pitchFamily="49" charset="0"/>
                <a:cs typeface="Courier New" panose="02070309020205020404" pitchFamily="49" charset="0"/>
              </a:rPr>
              <a:t>To develop new knowledge and technologies and transform human resources into productive citizenry to bring about development impact to local and international.</a:t>
            </a:r>
          </a:p>
        </p:txBody>
      </p:sp>
      <p:sp>
        <p:nvSpPr>
          <p:cNvPr id="9" name="Rectangle 8">
            <a:extLst>
              <a:ext uri="{FF2B5EF4-FFF2-40B4-BE49-F238E27FC236}">
                <a16:creationId xmlns:a16="http://schemas.microsoft.com/office/drawing/2014/main" id="{41C97733-01D2-4A43-B69C-DA67597CBB90}"/>
              </a:ext>
            </a:extLst>
          </p:cNvPr>
          <p:cNvSpPr/>
          <p:nvPr/>
        </p:nvSpPr>
        <p:spPr>
          <a:xfrm>
            <a:off x="0" y="0"/>
            <a:ext cx="6095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rgbClr val="F2F5FE"/>
              </a:solidFill>
            </a:endParaRPr>
          </a:p>
        </p:txBody>
      </p:sp>
      <p:sp>
        <p:nvSpPr>
          <p:cNvPr id="3" name="Rectangle 2">
            <a:extLst>
              <a:ext uri="{FF2B5EF4-FFF2-40B4-BE49-F238E27FC236}">
                <a16:creationId xmlns:a16="http://schemas.microsoft.com/office/drawing/2014/main" id="{AEE197A9-DA58-A5FE-97ED-4A57A7C38193}"/>
              </a:ext>
            </a:extLst>
          </p:cNvPr>
          <p:cNvSpPr/>
          <p:nvPr/>
        </p:nvSpPr>
        <p:spPr>
          <a:xfrm>
            <a:off x="0" y="179883"/>
            <a:ext cx="5366478" cy="179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extLst>
              <a:ext uri="{FF2B5EF4-FFF2-40B4-BE49-F238E27FC236}">
                <a16:creationId xmlns:a16="http://schemas.microsoft.com/office/drawing/2014/main" id="{8AA538ED-6672-1496-882A-6370606A836E}"/>
              </a:ext>
            </a:extLst>
          </p:cNvPr>
          <p:cNvSpPr/>
          <p:nvPr/>
        </p:nvSpPr>
        <p:spPr>
          <a:xfrm>
            <a:off x="0" y="5004"/>
            <a:ext cx="6120000" cy="1849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6295D888-EFEE-2AB6-3101-C9AAA4CC6B60}"/>
              </a:ext>
            </a:extLst>
          </p:cNvPr>
          <p:cNvSpPr/>
          <p:nvPr/>
        </p:nvSpPr>
        <p:spPr>
          <a:xfrm>
            <a:off x="6820524" y="6507986"/>
            <a:ext cx="5374807" cy="18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EB83012F-BB21-BC96-97AF-F14A3359D267}"/>
              </a:ext>
            </a:extLst>
          </p:cNvPr>
          <p:cNvSpPr/>
          <p:nvPr/>
        </p:nvSpPr>
        <p:spPr>
          <a:xfrm>
            <a:off x="6080326" y="6687986"/>
            <a:ext cx="6120000" cy="18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2" name="Picture 11" descr="Logo&#10;&#10;Description automatically generated">
            <a:extLst>
              <a:ext uri="{FF2B5EF4-FFF2-40B4-BE49-F238E27FC236}">
                <a16:creationId xmlns:a16="http://schemas.microsoft.com/office/drawing/2014/main" id="{75666182-E79C-AE86-E96C-EB6FD9D5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259" y="1247557"/>
            <a:ext cx="3581477" cy="3595823"/>
          </a:xfrm>
          <a:prstGeom prst="rect">
            <a:avLst/>
          </a:prstGeom>
        </p:spPr>
      </p:pic>
      <p:sp>
        <p:nvSpPr>
          <p:cNvPr id="15" name="Rectangle 14">
            <a:extLst>
              <a:ext uri="{FF2B5EF4-FFF2-40B4-BE49-F238E27FC236}">
                <a16:creationId xmlns:a16="http://schemas.microsoft.com/office/drawing/2014/main" id="{36CD1709-1C21-68C8-CBA6-1F2D609FF113}"/>
              </a:ext>
            </a:extLst>
          </p:cNvPr>
          <p:cNvSpPr/>
          <p:nvPr/>
        </p:nvSpPr>
        <p:spPr>
          <a:xfrm>
            <a:off x="-3332" y="6070839"/>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Rectangle 13">
            <a:extLst>
              <a:ext uri="{FF2B5EF4-FFF2-40B4-BE49-F238E27FC236}">
                <a16:creationId xmlns:a16="http://schemas.microsoft.com/office/drawing/2014/main" id="{12FF26B8-A36B-62D2-6F49-56E1412A8D4C}"/>
              </a:ext>
            </a:extLst>
          </p:cNvPr>
          <p:cNvSpPr/>
          <p:nvPr/>
        </p:nvSpPr>
        <p:spPr>
          <a:xfrm>
            <a:off x="0" y="5900947"/>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6" name="Rectangle 15">
            <a:extLst>
              <a:ext uri="{FF2B5EF4-FFF2-40B4-BE49-F238E27FC236}">
                <a16:creationId xmlns:a16="http://schemas.microsoft.com/office/drawing/2014/main" id="{6A35064E-6425-C6B7-1F40-218C0027482C}"/>
              </a:ext>
            </a:extLst>
          </p:cNvPr>
          <p:cNvSpPr/>
          <p:nvPr/>
        </p:nvSpPr>
        <p:spPr>
          <a:xfrm>
            <a:off x="449707" y="6430721"/>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 name="Rectangle 17">
            <a:extLst>
              <a:ext uri="{FF2B5EF4-FFF2-40B4-BE49-F238E27FC236}">
                <a16:creationId xmlns:a16="http://schemas.microsoft.com/office/drawing/2014/main" id="{1F9C4D37-6724-87B1-C58A-22A4FF0025A0}"/>
              </a:ext>
            </a:extLst>
          </p:cNvPr>
          <p:cNvSpPr/>
          <p:nvPr/>
        </p:nvSpPr>
        <p:spPr>
          <a:xfrm>
            <a:off x="11556376" y="118"/>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9" name="Rectangle 18">
            <a:extLst>
              <a:ext uri="{FF2B5EF4-FFF2-40B4-BE49-F238E27FC236}">
                <a16:creationId xmlns:a16="http://schemas.microsoft.com/office/drawing/2014/main" id="{6E1301E8-4D82-EAEC-94AB-22CAA36321AD}"/>
              </a:ext>
            </a:extLst>
          </p:cNvPr>
          <p:cNvSpPr/>
          <p:nvPr/>
        </p:nvSpPr>
        <p:spPr>
          <a:xfrm>
            <a:off x="11889492" y="618526"/>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0" name="Rectangle 19">
            <a:extLst>
              <a:ext uri="{FF2B5EF4-FFF2-40B4-BE49-F238E27FC236}">
                <a16:creationId xmlns:a16="http://schemas.microsoft.com/office/drawing/2014/main" id="{8E640263-838C-AD20-590D-94E137A7952F}"/>
              </a:ext>
            </a:extLst>
          </p:cNvPr>
          <p:cNvSpPr/>
          <p:nvPr/>
        </p:nvSpPr>
        <p:spPr>
          <a:xfrm>
            <a:off x="11383987" y="4159"/>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1" name="Rectangle 20">
            <a:extLst>
              <a:ext uri="{FF2B5EF4-FFF2-40B4-BE49-F238E27FC236}">
                <a16:creationId xmlns:a16="http://schemas.microsoft.com/office/drawing/2014/main" id="{BA50ABCB-264A-10ED-AE97-E0C33D700C9E}"/>
              </a:ext>
            </a:extLst>
          </p:cNvPr>
          <p:cNvSpPr/>
          <p:nvPr/>
        </p:nvSpPr>
        <p:spPr>
          <a:xfrm>
            <a:off x="6202449" y="4158"/>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2" name="Rectangle 21">
            <a:extLst>
              <a:ext uri="{FF2B5EF4-FFF2-40B4-BE49-F238E27FC236}">
                <a16:creationId xmlns:a16="http://schemas.microsoft.com/office/drawing/2014/main" id="{B9129117-99B7-9C15-F86D-4DD13E47E733}"/>
              </a:ext>
            </a:extLst>
          </p:cNvPr>
          <p:cNvSpPr/>
          <p:nvPr/>
        </p:nvSpPr>
        <p:spPr>
          <a:xfrm>
            <a:off x="5828451" y="6680457"/>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4" name="TextBox 23">
            <a:extLst>
              <a:ext uri="{FF2B5EF4-FFF2-40B4-BE49-F238E27FC236}">
                <a16:creationId xmlns:a16="http://schemas.microsoft.com/office/drawing/2014/main" id="{017FBB6C-0556-1B1D-A3EE-577B30553653}"/>
              </a:ext>
            </a:extLst>
          </p:cNvPr>
          <p:cNvSpPr txBox="1"/>
          <p:nvPr/>
        </p:nvSpPr>
        <p:spPr>
          <a:xfrm>
            <a:off x="1350314" y="4557845"/>
            <a:ext cx="3419369" cy="1388072"/>
          </a:xfrm>
          <a:prstGeom prst="rect">
            <a:avLst/>
          </a:prstGeom>
          <a:noFill/>
        </p:spPr>
        <p:txBody>
          <a:bodyPr wrap="square" rtlCol="0">
            <a:spAutoFit/>
          </a:bodyPr>
          <a:lstStyle/>
          <a:p>
            <a:pPr lvl="0" algn="ctr">
              <a:lnSpc>
                <a:spcPct val="107000"/>
              </a:lnSpc>
            </a:pPr>
            <a:r>
              <a:rPr lang="en-US" sz="8000" b="1" dirty="0">
                <a:solidFill>
                  <a:schemeClr val="accent1">
                    <a:lumMod val="50000"/>
                  </a:schemeClr>
                </a:solidFill>
                <a:latin typeface="Courier New" panose="02070309020205020404" pitchFamily="49" charset="0"/>
                <a:cs typeface="Courier New" panose="02070309020205020404" pitchFamily="49" charset="0"/>
              </a:rPr>
              <a:t>NEUST</a:t>
            </a:r>
          </a:p>
        </p:txBody>
      </p:sp>
    </p:spTree>
    <p:extLst>
      <p:ext uri="{BB962C8B-B14F-4D97-AF65-F5344CB8AC3E}">
        <p14:creationId xmlns:p14="http://schemas.microsoft.com/office/powerpoint/2010/main" val="2187693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BE2DC8-CD9E-4F89-85E0-165526050084}"/>
              </a:ext>
            </a:extLst>
          </p:cNvPr>
          <p:cNvSpPr/>
          <p:nvPr/>
        </p:nvSpPr>
        <p:spPr>
          <a:xfrm>
            <a:off x="6096000" y="0"/>
            <a:ext cx="6096000" cy="6858000"/>
          </a:xfrm>
          <a:prstGeom prst="rect">
            <a:avLst/>
          </a:prstGeom>
          <a:solidFill>
            <a:srgbClr val="FFFFFF"/>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62FB3E5F-258C-47F5-8CBE-46A3801C2E7B}"/>
              </a:ext>
            </a:extLst>
          </p:cNvPr>
          <p:cNvSpPr txBox="1"/>
          <p:nvPr/>
        </p:nvSpPr>
        <p:spPr>
          <a:xfrm>
            <a:off x="6361659" y="1247557"/>
            <a:ext cx="5518671" cy="4362733"/>
          </a:xfrm>
          <a:prstGeom prst="rect">
            <a:avLst/>
          </a:prstGeom>
          <a:noFill/>
        </p:spPr>
        <p:txBody>
          <a:bodyPr wrap="square" rtlCol="0">
            <a:spAutoFit/>
          </a:bodyPr>
          <a:lstStyle/>
          <a:p>
            <a:pPr lvl="0" algn="just">
              <a:lnSpc>
                <a:spcPct val="107000"/>
              </a:lnSpc>
            </a:pPr>
            <a:r>
              <a:rPr lang="en-US" sz="3600" b="1" dirty="0">
                <a:solidFill>
                  <a:schemeClr val="accent1">
                    <a:lumMod val="50000"/>
                  </a:schemeClr>
                </a:solidFill>
                <a:latin typeface="Courier New" panose="02070309020205020404" pitchFamily="49" charset="0"/>
                <a:cs typeface="Courier New" panose="02070309020205020404" pitchFamily="49" charset="0"/>
              </a:rPr>
              <a:t>CORE VALUES</a:t>
            </a: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lvl="0" algn="just">
              <a:lnSpc>
                <a:spcPct val="107000"/>
              </a:lnSpc>
            </a:pP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lvl="0">
              <a:lnSpc>
                <a:spcPct val="107000"/>
              </a:lnSpc>
            </a:pPr>
            <a:r>
              <a:rPr lang="en-US" sz="4000" b="1" dirty="0">
                <a:solidFill>
                  <a:schemeClr val="accent1">
                    <a:lumMod val="50000"/>
                  </a:schemeClr>
                </a:solidFill>
                <a:latin typeface="Courier New" panose="02070309020205020404" pitchFamily="49" charset="0"/>
                <a:cs typeface="Courier New" panose="02070309020205020404" pitchFamily="49" charset="0"/>
              </a:rPr>
              <a:t>N</a:t>
            </a:r>
            <a:r>
              <a:rPr lang="en-US" sz="2400" dirty="0">
                <a:solidFill>
                  <a:schemeClr val="bg2">
                    <a:lumMod val="25000"/>
                  </a:schemeClr>
                </a:solidFill>
                <a:latin typeface="Courier New" panose="02070309020205020404" pitchFamily="49" charset="0"/>
                <a:cs typeface="Courier New" panose="02070309020205020404" pitchFamily="49" charset="0"/>
              </a:rPr>
              <a:t>ATIONALISM</a:t>
            </a:r>
          </a:p>
          <a:p>
            <a:pPr lvl="0">
              <a:lnSpc>
                <a:spcPct val="107000"/>
              </a:lnSpc>
            </a:pPr>
            <a:r>
              <a:rPr lang="en-US" sz="4000" b="1" dirty="0">
                <a:solidFill>
                  <a:schemeClr val="accent1">
                    <a:lumMod val="50000"/>
                  </a:schemeClr>
                </a:solidFill>
                <a:latin typeface="Courier New" panose="02070309020205020404" pitchFamily="49" charset="0"/>
                <a:cs typeface="Courier New" panose="02070309020205020404" pitchFamily="49" charset="0"/>
              </a:rPr>
              <a:t>E</a:t>
            </a:r>
            <a:r>
              <a:rPr lang="en-US" sz="2400" dirty="0">
                <a:solidFill>
                  <a:schemeClr val="bg2">
                    <a:lumMod val="25000"/>
                  </a:schemeClr>
                </a:solidFill>
                <a:latin typeface="Courier New" panose="02070309020205020404" pitchFamily="49" charset="0"/>
                <a:cs typeface="Courier New" panose="02070309020205020404" pitchFamily="49" charset="0"/>
              </a:rPr>
              <a:t>XCELLENCE</a:t>
            </a:r>
          </a:p>
          <a:p>
            <a:pPr lvl="0">
              <a:lnSpc>
                <a:spcPct val="107000"/>
              </a:lnSpc>
            </a:pPr>
            <a:r>
              <a:rPr lang="en-US" sz="4000" b="1" dirty="0">
                <a:solidFill>
                  <a:schemeClr val="accent1">
                    <a:lumMod val="50000"/>
                  </a:schemeClr>
                </a:solidFill>
                <a:latin typeface="Courier New" panose="02070309020205020404" pitchFamily="49" charset="0"/>
                <a:cs typeface="Courier New" panose="02070309020205020404" pitchFamily="49" charset="0"/>
              </a:rPr>
              <a:t>U</a:t>
            </a:r>
            <a:r>
              <a:rPr lang="en-US" sz="2400" dirty="0">
                <a:solidFill>
                  <a:schemeClr val="bg2">
                    <a:lumMod val="25000"/>
                  </a:schemeClr>
                </a:solidFill>
                <a:latin typeface="Courier New" panose="02070309020205020404" pitchFamily="49" charset="0"/>
                <a:cs typeface="Courier New" panose="02070309020205020404" pitchFamily="49" charset="0"/>
              </a:rPr>
              <a:t>NITY</a:t>
            </a:r>
          </a:p>
          <a:p>
            <a:pPr lvl="0">
              <a:lnSpc>
                <a:spcPct val="107000"/>
              </a:lnSpc>
            </a:pPr>
            <a:r>
              <a:rPr lang="en-US" sz="4000" b="1" dirty="0">
                <a:solidFill>
                  <a:schemeClr val="accent1">
                    <a:lumMod val="50000"/>
                  </a:schemeClr>
                </a:solidFill>
                <a:latin typeface="Courier New" panose="02070309020205020404" pitchFamily="49" charset="0"/>
                <a:cs typeface="Courier New" panose="02070309020205020404" pitchFamily="49" charset="0"/>
              </a:rPr>
              <a:t>S</a:t>
            </a:r>
            <a:r>
              <a:rPr lang="en-US" sz="2400" dirty="0">
                <a:solidFill>
                  <a:schemeClr val="bg2">
                    <a:lumMod val="25000"/>
                  </a:schemeClr>
                </a:solidFill>
                <a:latin typeface="Courier New" panose="02070309020205020404" pitchFamily="49" charset="0"/>
                <a:cs typeface="Courier New" panose="02070309020205020404" pitchFamily="49" charset="0"/>
              </a:rPr>
              <a:t>PIRITUALITY</a:t>
            </a:r>
          </a:p>
          <a:p>
            <a:pPr lvl="0">
              <a:lnSpc>
                <a:spcPct val="107000"/>
              </a:lnSpc>
            </a:pPr>
            <a:r>
              <a:rPr lang="en-US" sz="4000" b="1" dirty="0">
                <a:solidFill>
                  <a:schemeClr val="accent1">
                    <a:lumMod val="50000"/>
                  </a:schemeClr>
                </a:solidFill>
                <a:latin typeface="Courier New" panose="02070309020205020404" pitchFamily="49" charset="0"/>
                <a:cs typeface="Courier New" panose="02070309020205020404" pitchFamily="49" charset="0"/>
              </a:rPr>
              <a:t>T</a:t>
            </a:r>
            <a:r>
              <a:rPr lang="en-US" sz="2400" dirty="0">
                <a:solidFill>
                  <a:schemeClr val="bg2">
                    <a:lumMod val="25000"/>
                  </a:schemeClr>
                </a:solidFill>
                <a:latin typeface="Courier New" panose="02070309020205020404" pitchFamily="49" charset="0"/>
                <a:cs typeface="Courier New" panose="02070309020205020404" pitchFamily="49" charset="0"/>
              </a:rPr>
              <a:t>RANSPARENCY</a:t>
            </a:r>
          </a:p>
        </p:txBody>
      </p:sp>
      <p:sp>
        <p:nvSpPr>
          <p:cNvPr id="9" name="Rectangle 8">
            <a:extLst>
              <a:ext uri="{FF2B5EF4-FFF2-40B4-BE49-F238E27FC236}">
                <a16:creationId xmlns:a16="http://schemas.microsoft.com/office/drawing/2014/main" id="{41C97733-01D2-4A43-B69C-DA67597CBB90}"/>
              </a:ext>
            </a:extLst>
          </p:cNvPr>
          <p:cNvSpPr/>
          <p:nvPr/>
        </p:nvSpPr>
        <p:spPr>
          <a:xfrm>
            <a:off x="0" y="0"/>
            <a:ext cx="6095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rgbClr val="F2F5FE"/>
              </a:solidFill>
            </a:endParaRPr>
          </a:p>
        </p:txBody>
      </p:sp>
      <p:sp>
        <p:nvSpPr>
          <p:cNvPr id="3" name="Rectangle 2">
            <a:extLst>
              <a:ext uri="{FF2B5EF4-FFF2-40B4-BE49-F238E27FC236}">
                <a16:creationId xmlns:a16="http://schemas.microsoft.com/office/drawing/2014/main" id="{AEE197A9-DA58-A5FE-97ED-4A57A7C38193}"/>
              </a:ext>
            </a:extLst>
          </p:cNvPr>
          <p:cNvSpPr/>
          <p:nvPr/>
        </p:nvSpPr>
        <p:spPr>
          <a:xfrm>
            <a:off x="0" y="179883"/>
            <a:ext cx="5366478" cy="179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extLst>
              <a:ext uri="{FF2B5EF4-FFF2-40B4-BE49-F238E27FC236}">
                <a16:creationId xmlns:a16="http://schemas.microsoft.com/office/drawing/2014/main" id="{8AA538ED-6672-1496-882A-6370606A836E}"/>
              </a:ext>
            </a:extLst>
          </p:cNvPr>
          <p:cNvSpPr/>
          <p:nvPr/>
        </p:nvSpPr>
        <p:spPr>
          <a:xfrm>
            <a:off x="0" y="5004"/>
            <a:ext cx="6120000" cy="1849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6295D888-EFEE-2AB6-3101-C9AAA4CC6B60}"/>
              </a:ext>
            </a:extLst>
          </p:cNvPr>
          <p:cNvSpPr/>
          <p:nvPr/>
        </p:nvSpPr>
        <p:spPr>
          <a:xfrm>
            <a:off x="6820524" y="6507986"/>
            <a:ext cx="5374807" cy="18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EB83012F-BB21-BC96-97AF-F14A3359D267}"/>
              </a:ext>
            </a:extLst>
          </p:cNvPr>
          <p:cNvSpPr/>
          <p:nvPr/>
        </p:nvSpPr>
        <p:spPr>
          <a:xfrm>
            <a:off x="6080326" y="6687986"/>
            <a:ext cx="6120000" cy="18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2" name="Picture 11" descr="Logo&#10;&#10;Description automatically generated">
            <a:extLst>
              <a:ext uri="{FF2B5EF4-FFF2-40B4-BE49-F238E27FC236}">
                <a16:creationId xmlns:a16="http://schemas.microsoft.com/office/drawing/2014/main" id="{75666182-E79C-AE86-E96C-EB6FD9D5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259" y="1247557"/>
            <a:ext cx="3581477" cy="3595823"/>
          </a:xfrm>
          <a:prstGeom prst="rect">
            <a:avLst/>
          </a:prstGeom>
        </p:spPr>
      </p:pic>
      <p:sp>
        <p:nvSpPr>
          <p:cNvPr id="15" name="Rectangle 14">
            <a:extLst>
              <a:ext uri="{FF2B5EF4-FFF2-40B4-BE49-F238E27FC236}">
                <a16:creationId xmlns:a16="http://schemas.microsoft.com/office/drawing/2014/main" id="{36CD1709-1C21-68C8-CBA6-1F2D609FF113}"/>
              </a:ext>
            </a:extLst>
          </p:cNvPr>
          <p:cNvSpPr/>
          <p:nvPr/>
        </p:nvSpPr>
        <p:spPr>
          <a:xfrm>
            <a:off x="-3332" y="6070839"/>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Rectangle 13">
            <a:extLst>
              <a:ext uri="{FF2B5EF4-FFF2-40B4-BE49-F238E27FC236}">
                <a16:creationId xmlns:a16="http://schemas.microsoft.com/office/drawing/2014/main" id="{12FF26B8-A36B-62D2-6F49-56E1412A8D4C}"/>
              </a:ext>
            </a:extLst>
          </p:cNvPr>
          <p:cNvSpPr/>
          <p:nvPr/>
        </p:nvSpPr>
        <p:spPr>
          <a:xfrm>
            <a:off x="0" y="5900947"/>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6" name="Rectangle 15">
            <a:extLst>
              <a:ext uri="{FF2B5EF4-FFF2-40B4-BE49-F238E27FC236}">
                <a16:creationId xmlns:a16="http://schemas.microsoft.com/office/drawing/2014/main" id="{6A35064E-6425-C6B7-1F40-218C0027482C}"/>
              </a:ext>
            </a:extLst>
          </p:cNvPr>
          <p:cNvSpPr/>
          <p:nvPr/>
        </p:nvSpPr>
        <p:spPr>
          <a:xfrm>
            <a:off x="449707" y="6430721"/>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 name="Rectangle 17">
            <a:extLst>
              <a:ext uri="{FF2B5EF4-FFF2-40B4-BE49-F238E27FC236}">
                <a16:creationId xmlns:a16="http://schemas.microsoft.com/office/drawing/2014/main" id="{1F9C4D37-6724-87B1-C58A-22A4FF0025A0}"/>
              </a:ext>
            </a:extLst>
          </p:cNvPr>
          <p:cNvSpPr/>
          <p:nvPr/>
        </p:nvSpPr>
        <p:spPr>
          <a:xfrm>
            <a:off x="11556376" y="118"/>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9" name="Rectangle 18">
            <a:extLst>
              <a:ext uri="{FF2B5EF4-FFF2-40B4-BE49-F238E27FC236}">
                <a16:creationId xmlns:a16="http://schemas.microsoft.com/office/drawing/2014/main" id="{6E1301E8-4D82-EAEC-94AB-22CAA36321AD}"/>
              </a:ext>
            </a:extLst>
          </p:cNvPr>
          <p:cNvSpPr/>
          <p:nvPr/>
        </p:nvSpPr>
        <p:spPr>
          <a:xfrm>
            <a:off x="11889492" y="618526"/>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0" name="Rectangle 19">
            <a:extLst>
              <a:ext uri="{FF2B5EF4-FFF2-40B4-BE49-F238E27FC236}">
                <a16:creationId xmlns:a16="http://schemas.microsoft.com/office/drawing/2014/main" id="{8E640263-838C-AD20-590D-94E137A7952F}"/>
              </a:ext>
            </a:extLst>
          </p:cNvPr>
          <p:cNvSpPr/>
          <p:nvPr/>
        </p:nvSpPr>
        <p:spPr>
          <a:xfrm>
            <a:off x="11383987" y="4159"/>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1" name="Rectangle 20">
            <a:extLst>
              <a:ext uri="{FF2B5EF4-FFF2-40B4-BE49-F238E27FC236}">
                <a16:creationId xmlns:a16="http://schemas.microsoft.com/office/drawing/2014/main" id="{BA50ABCB-264A-10ED-AE97-E0C33D700C9E}"/>
              </a:ext>
            </a:extLst>
          </p:cNvPr>
          <p:cNvSpPr/>
          <p:nvPr/>
        </p:nvSpPr>
        <p:spPr>
          <a:xfrm>
            <a:off x="6202449" y="4158"/>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2" name="Rectangle 21">
            <a:extLst>
              <a:ext uri="{FF2B5EF4-FFF2-40B4-BE49-F238E27FC236}">
                <a16:creationId xmlns:a16="http://schemas.microsoft.com/office/drawing/2014/main" id="{B9129117-99B7-9C15-F86D-4DD13E47E733}"/>
              </a:ext>
            </a:extLst>
          </p:cNvPr>
          <p:cNvSpPr/>
          <p:nvPr/>
        </p:nvSpPr>
        <p:spPr>
          <a:xfrm>
            <a:off x="5828451" y="6680457"/>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4" name="TextBox 23">
            <a:extLst>
              <a:ext uri="{FF2B5EF4-FFF2-40B4-BE49-F238E27FC236}">
                <a16:creationId xmlns:a16="http://schemas.microsoft.com/office/drawing/2014/main" id="{017FBB6C-0556-1B1D-A3EE-577B30553653}"/>
              </a:ext>
            </a:extLst>
          </p:cNvPr>
          <p:cNvSpPr txBox="1"/>
          <p:nvPr/>
        </p:nvSpPr>
        <p:spPr>
          <a:xfrm>
            <a:off x="1350314" y="4557845"/>
            <a:ext cx="3419369" cy="1388072"/>
          </a:xfrm>
          <a:prstGeom prst="rect">
            <a:avLst/>
          </a:prstGeom>
          <a:noFill/>
        </p:spPr>
        <p:txBody>
          <a:bodyPr wrap="square" rtlCol="0">
            <a:spAutoFit/>
          </a:bodyPr>
          <a:lstStyle/>
          <a:p>
            <a:pPr lvl="0" algn="ctr">
              <a:lnSpc>
                <a:spcPct val="107000"/>
              </a:lnSpc>
            </a:pPr>
            <a:r>
              <a:rPr lang="en-US" sz="8000" b="1" dirty="0">
                <a:solidFill>
                  <a:schemeClr val="accent1">
                    <a:lumMod val="50000"/>
                  </a:schemeClr>
                </a:solidFill>
                <a:latin typeface="Courier New" panose="02070309020205020404" pitchFamily="49" charset="0"/>
                <a:cs typeface="Courier New" panose="02070309020205020404" pitchFamily="49" charset="0"/>
              </a:rPr>
              <a:t>NEUST</a:t>
            </a:r>
          </a:p>
        </p:txBody>
      </p:sp>
    </p:spTree>
    <p:extLst>
      <p:ext uri="{BB962C8B-B14F-4D97-AF65-F5344CB8AC3E}">
        <p14:creationId xmlns:p14="http://schemas.microsoft.com/office/powerpoint/2010/main" val="59118526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BE2DC8-CD9E-4F89-85E0-165526050084}"/>
              </a:ext>
            </a:extLst>
          </p:cNvPr>
          <p:cNvSpPr/>
          <p:nvPr/>
        </p:nvSpPr>
        <p:spPr>
          <a:xfrm>
            <a:off x="6096000" y="0"/>
            <a:ext cx="6096000" cy="6858000"/>
          </a:xfrm>
          <a:prstGeom prst="rect">
            <a:avLst/>
          </a:prstGeom>
          <a:solidFill>
            <a:srgbClr val="FFFFFF"/>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62FB3E5F-258C-47F5-8CBE-46A3801C2E7B}"/>
              </a:ext>
            </a:extLst>
          </p:cNvPr>
          <p:cNvSpPr txBox="1"/>
          <p:nvPr/>
        </p:nvSpPr>
        <p:spPr>
          <a:xfrm>
            <a:off x="6361659" y="1247557"/>
            <a:ext cx="5518671" cy="2239587"/>
          </a:xfrm>
          <a:prstGeom prst="rect">
            <a:avLst/>
          </a:prstGeom>
          <a:noFill/>
        </p:spPr>
        <p:txBody>
          <a:bodyPr wrap="square" rtlCol="0">
            <a:spAutoFit/>
          </a:bodyPr>
          <a:lstStyle/>
          <a:p>
            <a:pPr lvl="0" algn="just">
              <a:lnSpc>
                <a:spcPct val="107000"/>
              </a:lnSpc>
            </a:pPr>
            <a:r>
              <a:rPr lang="en-US" sz="3600" b="1" dirty="0">
                <a:solidFill>
                  <a:schemeClr val="accent1">
                    <a:lumMod val="50000"/>
                  </a:schemeClr>
                </a:solidFill>
                <a:latin typeface="Courier New" panose="02070309020205020404" pitchFamily="49" charset="0"/>
                <a:cs typeface="Courier New" panose="02070309020205020404" pitchFamily="49" charset="0"/>
              </a:rPr>
              <a:t>TAGLINE</a:t>
            </a: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lvl="0" algn="just">
              <a:lnSpc>
                <a:spcPct val="107000"/>
              </a:lnSpc>
            </a:pP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lvl="0" algn="ctr">
              <a:lnSpc>
                <a:spcPct val="107000"/>
              </a:lnSpc>
            </a:pPr>
            <a:r>
              <a:rPr lang="en-US" sz="3600" i="1" dirty="0">
                <a:solidFill>
                  <a:schemeClr val="bg2">
                    <a:lumMod val="25000"/>
                  </a:schemeClr>
                </a:solidFill>
                <a:cs typeface="Courier New" panose="02070309020205020404" pitchFamily="49" charset="0"/>
              </a:rPr>
              <a:t>"</a:t>
            </a:r>
            <a:r>
              <a:rPr lang="en-US" sz="2400" i="1" dirty="0">
                <a:solidFill>
                  <a:schemeClr val="bg2">
                    <a:lumMod val="25000"/>
                  </a:schemeClr>
                </a:solidFill>
                <a:cs typeface="Courier New" panose="02070309020205020404" pitchFamily="49" charset="0"/>
              </a:rPr>
              <a:t>Transforming Communities through Science and Technology.</a:t>
            </a:r>
            <a:r>
              <a:rPr lang="en-US" sz="3600" i="1" dirty="0">
                <a:solidFill>
                  <a:schemeClr val="bg2">
                    <a:lumMod val="25000"/>
                  </a:schemeClr>
                </a:solidFill>
                <a:cs typeface="Courier New" panose="02070309020205020404" pitchFamily="49" charset="0"/>
              </a:rPr>
              <a:t>"</a:t>
            </a:r>
            <a:endParaRPr lang="en-US" sz="2400" i="1" dirty="0">
              <a:solidFill>
                <a:schemeClr val="bg2">
                  <a:lumMod val="25000"/>
                </a:schemeClr>
              </a:solidFill>
              <a:cs typeface="Courier New" panose="02070309020205020404" pitchFamily="49" charset="0"/>
            </a:endParaRPr>
          </a:p>
        </p:txBody>
      </p:sp>
      <p:sp>
        <p:nvSpPr>
          <p:cNvPr id="9" name="Rectangle 8">
            <a:extLst>
              <a:ext uri="{FF2B5EF4-FFF2-40B4-BE49-F238E27FC236}">
                <a16:creationId xmlns:a16="http://schemas.microsoft.com/office/drawing/2014/main" id="{41C97733-01D2-4A43-B69C-DA67597CBB90}"/>
              </a:ext>
            </a:extLst>
          </p:cNvPr>
          <p:cNvSpPr/>
          <p:nvPr/>
        </p:nvSpPr>
        <p:spPr>
          <a:xfrm>
            <a:off x="0" y="0"/>
            <a:ext cx="6095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rgbClr val="F2F5FE"/>
              </a:solidFill>
            </a:endParaRPr>
          </a:p>
        </p:txBody>
      </p:sp>
      <p:sp>
        <p:nvSpPr>
          <p:cNvPr id="3" name="Rectangle 2">
            <a:extLst>
              <a:ext uri="{FF2B5EF4-FFF2-40B4-BE49-F238E27FC236}">
                <a16:creationId xmlns:a16="http://schemas.microsoft.com/office/drawing/2014/main" id="{AEE197A9-DA58-A5FE-97ED-4A57A7C38193}"/>
              </a:ext>
            </a:extLst>
          </p:cNvPr>
          <p:cNvSpPr/>
          <p:nvPr/>
        </p:nvSpPr>
        <p:spPr>
          <a:xfrm>
            <a:off x="0" y="179883"/>
            <a:ext cx="5366478" cy="179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extLst>
              <a:ext uri="{FF2B5EF4-FFF2-40B4-BE49-F238E27FC236}">
                <a16:creationId xmlns:a16="http://schemas.microsoft.com/office/drawing/2014/main" id="{8AA538ED-6672-1496-882A-6370606A836E}"/>
              </a:ext>
            </a:extLst>
          </p:cNvPr>
          <p:cNvSpPr/>
          <p:nvPr/>
        </p:nvSpPr>
        <p:spPr>
          <a:xfrm>
            <a:off x="0" y="5004"/>
            <a:ext cx="6120000" cy="1849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6295D888-EFEE-2AB6-3101-C9AAA4CC6B60}"/>
              </a:ext>
            </a:extLst>
          </p:cNvPr>
          <p:cNvSpPr/>
          <p:nvPr/>
        </p:nvSpPr>
        <p:spPr>
          <a:xfrm>
            <a:off x="6820524" y="6507986"/>
            <a:ext cx="5374807" cy="18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EB83012F-BB21-BC96-97AF-F14A3359D267}"/>
              </a:ext>
            </a:extLst>
          </p:cNvPr>
          <p:cNvSpPr/>
          <p:nvPr/>
        </p:nvSpPr>
        <p:spPr>
          <a:xfrm>
            <a:off x="6080326" y="6687986"/>
            <a:ext cx="6120000" cy="18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2" name="Picture 11" descr="Logo&#10;&#10;Description automatically generated">
            <a:extLst>
              <a:ext uri="{FF2B5EF4-FFF2-40B4-BE49-F238E27FC236}">
                <a16:creationId xmlns:a16="http://schemas.microsoft.com/office/drawing/2014/main" id="{75666182-E79C-AE86-E96C-EB6FD9D5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259" y="1247557"/>
            <a:ext cx="3581477" cy="3595823"/>
          </a:xfrm>
          <a:prstGeom prst="rect">
            <a:avLst/>
          </a:prstGeom>
        </p:spPr>
      </p:pic>
      <p:sp>
        <p:nvSpPr>
          <p:cNvPr id="15" name="Rectangle 14">
            <a:extLst>
              <a:ext uri="{FF2B5EF4-FFF2-40B4-BE49-F238E27FC236}">
                <a16:creationId xmlns:a16="http://schemas.microsoft.com/office/drawing/2014/main" id="{36CD1709-1C21-68C8-CBA6-1F2D609FF113}"/>
              </a:ext>
            </a:extLst>
          </p:cNvPr>
          <p:cNvSpPr/>
          <p:nvPr/>
        </p:nvSpPr>
        <p:spPr>
          <a:xfrm>
            <a:off x="-3332" y="6070839"/>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Rectangle 13">
            <a:extLst>
              <a:ext uri="{FF2B5EF4-FFF2-40B4-BE49-F238E27FC236}">
                <a16:creationId xmlns:a16="http://schemas.microsoft.com/office/drawing/2014/main" id="{12FF26B8-A36B-62D2-6F49-56E1412A8D4C}"/>
              </a:ext>
            </a:extLst>
          </p:cNvPr>
          <p:cNvSpPr/>
          <p:nvPr/>
        </p:nvSpPr>
        <p:spPr>
          <a:xfrm>
            <a:off x="0" y="5900947"/>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6" name="Rectangle 15">
            <a:extLst>
              <a:ext uri="{FF2B5EF4-FFF2-40B4-BE49-F238E27FC236}">
                <a16:creationId xmlns:a16="http://schemas.microsoft.com/office/drawing/2014/main" id="{6A35064E-6425-C6B7-1F40-218C0027482C}"/>
              </a:ext>
            </a:extLst>
          </p:cNvPr>
          <p:cNvSpPr/>
          <p:nvPr/>
        </p:nvSpPr>
        <p:spPr>
          <a:xfrm>
            <a:off x="449707" y="6430721"/>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 name="Rectangle 17">
            <a:extLst>
              <a:ext uri="{FF2B5EF4-FFF2-40B4-BE49-F238E27FC236}">
                <a16:creationId xmlns:a16="http://schemas.microsoft.com/office/drawing/2014/main" id="{1F9C4D37-6724-87B1-C58A-22A4FF0025A0}"/>
              </a:ext>
            </a:extLst>
          </p:cNvPr>
          <p:cNvSpPr/>
          <p:nvPr/>
        </p:nvSpPr>
        <p:spPr>
          <a:xfrm>
            <a:off x="11556376" y="118"/>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9" name="Rectangle 18">
            <a:extLst>
              <a:ext uri="{FF2B5EF4-FFF2-40B4-BE49-F238E27FC236}">
                <a16:creationId xmlns:a16="http://schemas.microsoft.com/office/drawing/2014/main" id="{6E1301E8-4D82-EAEC-94AB-22CAA36321AD}"/>
              </a:ext>
            </a:extLst>
          </p:cNvPr>
          <p:cNvSpPr/>
          <p:nvPr/>
        </p:nvSpPr>
        <p:spPr>
          <a:xfrm>
            <a:off x="11889492" y="618526"/>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0" name="Rectangle 19">
            <a:extLst>
              <a:ext uri="{FF2B5EF4-FFF2-40B4-BE49-F238E27FC236}">
                <a16:creationId xmlns:a16="http://schemas.microsoft.com/office/drawing/2014/main" id="{8E640263-838C-AD20-590D-94E137A7952F}"/>
              </a:ext>
            </a:extLst>
          </p:cNvPr>
          <p:cNvSpPr/>
          <p:nvPr/>
        </p:nvSpPr>
        <p:spPr>
          <a:xfrm>
            <a:off x="11383987" y="4159"/>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1" name="Rectangle 20">
            <a:extLst>
              <a:ext uri="{FF2B5EF4-FFF2-40B4-BE49-F238E27FC236}">
                <a16:creationId xmlns:a16="http://schemas.microsoft.com/office/drawing/2014/main" id="{BA50ABCB-264A-10ED-AE97-E0C33D700C9E}"/>
              </a:ext>
            </a:extLst>
          </p:cNvPr>
          <p:cNvSpPr/>
          <p:nvPr/>
        </p:nvSpPr>
        <p:spPr>
          <a:xfrm>
            <a:off x="6202449" y="4158"/>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2" name="Rectangle 21">
            <a:extLst>
              <a:ext uri="{FF2B5EF4-FFF2-40B4-BE49-F238E27FC236}">
                <a16:creationId xmlns:a16="http://schemas.microsoft.com/office/drawing/2014/main" id="{B9129117-99B7-9C15-F86D-4DD13E47E733}"/>
              </a:ext>
            </a:extLst>
          </p:cNvPr>
          <p:cNvSpPr/>
          <p:nvPr/>
        </p:nvSpPr>
        <p:spPr>
          <a:xfrm>
            <a:off x="5828451" y="6680457"/>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4" name="TextBox 23">
            <a:extLst>
              <a:ext uri="{FF2B5EF4-FFF2-40B4-BE49-F238E27FC236}">
                <a16:creationId xmlns:a16="http://schemas.microsoft.com/office/drawing/2014/main" id="{017FBB6C-0556-1B1D-A3EE-577B30553653}"/>
              </a:ext>
            </a:extLst>
          </p:cNvPr>
          <p:cNvSpPr txBox="1"/>
          <p:nvPr/>
        </p:nvSpPr>
        <p:spPr>
          <a:xfrm>
            <a:off x="1350314" y="4557845"/>
            <a:ext cx="3419369" cy="1388072"/>
          </a:xfrm>
          <a:prstGeom prst="rect">
            <a:avLst/>
          </a:prstGeom>
          <a:noFill/>
        </p:spPr>
        <p:txBody>
          <a:bodyPr wrap="square" rtlCol="0">
            <a:spAutoFit/>
          </a:bodyPr>
          <a:lstStyle/>
          <a:p>
            <a:pPr lvl="0" algn="ctr">
              <a:lnSpc>
                <a:spcPct val="107000"/>
              </a:lnSpc>
            </a:pPr>
            <a:r>
              <a:rPr lang="en-US" sz="8000" b="1" dirty="0">
                <a:solidFill>
                  <a:schemeClr val="accent1">
                    <a:lumMod val="50000"/>
                  </a:schemeClr>
                </a:solidFill>
                <a:latin typeface="Courier New" panose="02070309020205020404" pitchFamily="49" charset="0"/>
                <a:cs typeface="Courier New" panose="02070309020205020404" pitchFamily="49" charset="0"/>
              </a:rPr>
              <a:t>NEUST</a:t>
            </a:r>
          </a:p>
        </p:txBody>
      </p:sp>
    </p:spTree>
    <p:extLst>
      <p:ext uri="{BB962C8B-B14F-4D97-AF65-F5344CB8AC3E}">
        <p14:creationId xmlns:p14="http://schemas.microsoft.com/office/powerpoint/2010/main" val="156440003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BE2DC8-CD9E-4F89-85E0-165526050084}"/>
              </a:ext>
            </a:extLst>
          </p:cNvPr>
          <p:cNvSpPr/>
          <p:nvPr/>
        </p:nvSpPr>
        <p:spPr>
          <a:xfrm>
            <a:off x="6096000" y="0"/>
            <a:ext cx="6096000" cy="6858000"/>
          </a:xfrm>
          <a:prstGeom prst="rect">
            <a:avLst/>
          </a:prstGeom>
          <a:solidFill>
            <a:srgbClr val="FFFFFF"/>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62FB3E5F-258C-47F5-8CBE-46A3801C2E7B}"/>
              </a:ext>
            </a:extLst>
          </p:cNvPr>
          <p:cNvSpPr txBox="1"/>
          <p:nvPr/>
        </p:nvSpPr>
        <p:spPr>
          <a:xfrm>
            <a:off x="6119995" y="1127222"/>
            <a:ext cx="5309139" cy="3416320"/>
          </a:xfrm>
          <a:prstGeom prst="rect">
            <a:avLst/>
          </a:prstGeom>
          <a:noFill/>
        </p:spPr>
        <p:txBody>
          <a:bodyPr wrap="square" rtlCol="0">
            <a:spAutoFit/>
          </a:bodyPr>
          <a:lstStyle/>
          <a:p>
            <a:pPr lvl="0" algn="just"/>
            <a:r>
              <a:rPr lang="en-US" sz="7200" b="1" dirty="0">
                <a:solidFill>
                  <a:schemeClr val="accent1">
                    <a:lumMod val="50000"/>
                  </a:schemeClr>
                </a:solidFill>
                <a:latin typeface="Courier New" panose="02070309020205020404" pitchFamily="49" charset="0"/>
                <a:cs typeface="Courier New" panose="02070309020205020404" pitchFamily="49" charset="0"/>
              </a:rPr>
              <a:t>C</a:t>
            </a:r>
            <a:r>
              <a:rPr lang="en-US" b="1" dirty="0">
                <a:solidFill>
                  <a:schemeClr val="accent1">
                    <a:lumMod val="50000"/>
                  </a:schemeClr>
                </a:solidFill>
                <a:latin typeface="Courier New" panose="02070309020205020404" pitchFamily="49" charset="0"/>
                <a:cs typeface="Courier New" panose="02070309020205020404" pitchFamily="49" charset="0"/>
              </a:rPr>
              <a:t> </a:t>
            </a:r>
            <a:r>
              <a:rPr lang="en-US" sz="5400" dirty="0" err="1">
                <a:solidFill>
                  <a:schemeClr val="bg2">
                    <a:lumMod val="25000"/>
                  </a:schemeClr>
                </a:solidFill>
                <a:latin typeface="Courier New" panose="02070309020205020404" pitchFamily="49" charset="0"/>
                <a:cs typeface="Courier New" panose="02070309020205020404" pitchFamily="49" charset="0"/>
              </a:rPr>
              <a:t>Ollege</a:t>
            </a:r>
            <a:endParaRPr lang="en-US" sz="5400" dirty="0">
              <a:solidFill>
                <a:schemeClr val="bg2">
                  <a:lumMod val="25000"/>
                </a:schemeClr>
              </a:solidFill>
              <a:latin typeface="Courier New" panose="02070309020205020404" pitchFamily="49" charset="0"/>
              <a:cs typeface="Courier New" panose="02070309020205020404" pitchFamily="49" charset="0"/>
            </a:endParaRPr>
          </a:p>
          <a:p>
            <a:pPr lvl="0" algn="just"/>
            <a:r>
              <a:rPr lang="en-US" sz="7200" b="1" dirty="0">
                <a:solidFill>
                  <a:schemeClr val="accent1">
                    <a:lumMod val="50000"/>
                  </a:schemeClr>
                </a:solidFill>
                <a:latin typeface="Courier New" panose="02070309020205020404" pitchFamily="49" charset="0"/>
                <a:cs typeface="Courier New" panose="02070309020205020404" pitchFamily="49" charset="0"/>
              </a:rPr>
              <a:t>O</a:t>
            </a:r>
            <a:r>
              <a:rPr lang="en-US" b="1" dirty="0">
                <a:solidFill>
                  <a:schemeClr val="accent1">
                    <a:lumMod val="50000"/>
                  </a:schemeClr>
                </a:solidFill>
                <a:latin typeface="Courier New" panose="02070309020205020404" pitchFamily="49" charset="0"/>
                <a:cs typeface="Courier New" panose="02070309020205020404" pitchFamily="49" charset="0"/>
              </a:rPr>
              <a:t> </a:t>
            </a:r>
            <a:r>
              <a:rPr lang="en-US" sz="5400" dirty="0">
                <a:solidFill>
                  <a:schemeClr val="bg2">
                    <a:lumMod val="25000"/>
                  </a:schemeClr>
                </a:solidFill>
                <a:latin typeface="Courier New" panose="02070309020205020404" pitchFamily="49" charset="0"/>
                <a:cs typeface="Courier New" panose="02070309020205020404" pitchFamily="49" charset="0"/>
              </a:rPr>
              <a:t>f</a:t>
            </a:r>
          </a:p>
          <a:p>
            <a:pPr lvl="0" algn="just"/>
            <a:r>
              <a:rPr lang="en-US" sz="7200" b="1" dirty="0">
                <a:solidFill>
                  <a:schemeClr val="accent1">
                    <a:lumMod val="50000"/>
                  </a:schemeClr>
                </a:solidFill>
                <a:latin typeface="Courier New" panose="02070309020205020404" pitchFamily="49" charset="0"/>
                <a:cs typeface="Courier New" panose="02070309020205020404" pitchFamily="49" charset="0"/>
              </a:rPr>
              <a:t>Ed</a:t>
            </a:r>
            <a:r>
              <a:rPr lang="en-US" b="1" dirty="0">
                <a:solidFill>
                  <a:schemeClr val="accent1">
                    <a:lumMod val="50000"/>
                  </a:schemeClr>
                </a:solidFill>
                <a:latin typeface="Courier New" panose="02070309020205020404" pitchFamily="49" charset="0"/>
                <a:cs typeface="Courier New" panose="02070309020205020404" pitchFamily="49" charset="0"/>
              </a:rPr>
              <a:t> </a:t>
            </a:r>
            <a:r>
              <a:rPr lang="en-US" sz="5400" dirty="0" err="1">
                <a:solidFill>
                  <a:schemeClr val="bg2">
                    <a:lumMod val="25000"/>
                  </a:schemeClr>
                </a:solidFill>
                <a:latin typeface="Courier New" panose="02070309020205020404" pitchFamily="49" charset="0"/>
                <a:cs typeface="Courier New" panose="02070309020205020404" pitchFamily="49" charset="0"/>
              </a:rPr>
              <a:t>ucation</a:t>
            </a:r>
            <a:endParaRPr lang="en-US" sz="5400" dirty="0">
              <a:solidFill>
                <a:schemeClr val="bg2">
                  <a:lumMod val="25000"/>
                </a:schemeClr>
              </a:solidFill>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41C97733-01D2-4A43-B69C-DA67597CBB90}"/>
              </a:ext>
            </a:extLst>
          </p:cNvPr>
          <p:cNvSpPr/>
          <p:nvPr/>
        </p:nvSpPr>
        <p:spPr>
          <a:xfrm>
            <a:off x="0" y="0"/>
            <a:ext cx="6095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rgbClr val="F2F5FE"/>
              </a:solidFill>
            </a:endParaRPr>
          </a:p>
        </p:txBody>
      </p:sp>
      <p:sp>
        <p:nvSpPr>
          <p:cNvPr id="3" name="Rectangle 2">
            <a:extLst>
              <a:ext uri="{FF2B5EF4-FFF2-40B4-BE49-F238E27FC236}">
                <a16:creationId xmlns:a16="http://schemas.microsoft.com/office/drawing/2014/main" id="{AEE197A9-DA58-A5FE-97ED-4A57A7C38193}"/>
              </a:ext>
            </a:extLst>
          </p:cNvPr>
          <p:cNvSpPr/>
          <p:nvPr/>
        </p:nvSpPr>
        <p:spPr>
          <a:xfrm>
            <a:off x="0" y="179883"/>
            <a:ext cx="5366478" cy="179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extLst>
              <a:ext uri="{FF2B5EF4-FFF2-40B4-BE49-F238E27FC236}">
                <a16:creationId xmlns:a16="http://schemas.microsoft.com/office/drawing/2014/main" id="{8AA538ED-6672-1496-882A-6370606A836E}"/>
              </a:ext>
            </a:extLst>
          </p:cNvPr>
          <p:cNvSpPr/>
          <p:nvPr/>
        </p:nvSpPr>
        <p:spPr>
          <a:xfrm>
            <a:off x="0" y="5004"/>
            <a:ext cx="6120000" cy="1849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6295D888-EFEE-2AB6-3101-C9AAA4CC6B60}"/>
              </a:ext>
            </a:extLst>
          </p:cNvPr>
          <p:cNvSpPr/>
          <p:nvPr/>
        </p:nvSpPr>
        <p:spPr>
          <a:xfrm>
            <a:off x="6820524" y="6507986"/>
            <a:ext cx="5374807" cy="18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EB83012F-BB21-BC96-97AF-F14A3359D267}"/>
              </a:ext>
            </a:extLst>
          </p:cNvPr>
          <p:cNvSpPr/>
          <p:nvPr/>
        </p:nvSpPr>
        <p:spPr>
          <a:xfrm>
            <a:off x="6080326" y="6687986"/>
            <a:ext cx="6120000" cy="18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2" name="Picture 11">
            <a:extLst>
              <a:ext uri="{FF2B5EF4-FFF2-40B4-BE49-F238E27FC236}">
                <a16:creationId xmlns:a16="http://schemas.microsoft.com/office/drawing/2014/main" id="{75666182-E79C-AE86-E96C-EB6FD9D501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69259" y="1254730"/>
            <a:ext cx="3581477" cy="3581477"/>
          </a:xfrm>
          <a:prstGeom prst="rect">
            <a:avLst/>
          </a:prstGeom>
        </p:spPr>
      </p:pic>
      <p:sp>
        <p:nvSpPr>
          <p:cNvPr id="15" name="Rectangle 14">
            <a:extLst>
              <a:ext uri="{FF2B5EF4-FFF2-40B4-BE49-F238E27FC236}">
                <a16:creationId xmlns:a16="http://schemas.microsoft.com/office/drawing/2014/main" id="{36CD1709-1C21-68C8-CBA6-1F2D609FF113}"/>
              </a:ext>
            </a:extLst>
          </p:cNvPr>
          <p:cNvSpPr/>
          <p:nvPr/>
        </p:nvSpPr>
        <p:spPr>
          <a:xfrm>
            <a:off x="-3332" y="6070839"/>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Rectangle 13">
            <a:extLst>
              <a:ext uri="{FF2B5EF4-FFF2-40B4-BE49-F238E27FC236}">
                <a16:creationId xmlns:a16="http://schemas.microsoft.com/office/drawing/2014/main" id="{12FF26B8-A36B-62D2-6F49-56E1412A8D4C}"/>
              </a:ext>
            </a:extLst>
          </p:cNvPr>
          <p:cNvSpPr/>
          <p:nvPr/>
        </p:nvSpPr>
        <p:spPr>
          <a:xfrm>
            <a:off x="0" y="5900947"/>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6" name="Rectangle 15">
            <a:extLst>
              <a:ext uri="{FF2B5EF4-FFF2-40B4-BE49-F238E27FC236}">
                <a16:creationId xmlns:a16="http://schemas.microsoft.com/office/drawing/2014/main" id="{6A35064E-6425-C6B7-1F40-218C0027482C}"/>
              </a:ext>
            </a:extLst>
          </p:cNvPr>
          <p:cNvSpPr/>
          <p:nvPr/>
        </p:nvSpPr>
        <p:spPr>
          <a:xfrm>
            <a:off x="449707" y="6430721"/>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 name="Rectangle 17">
            <a:extLst>
              <a:ext uri="{FF2B5EF4-FFF2-40B4-BE49-F238E27FC236}">
                <a16:creationId xmlns:a16="http://schemas.microsoft.com/office/drawing/2014/main" id="{1F9C4D37-6724-87B1-C58A-22A4FF0025A0}"/>
              </a:ext>
            </a:extLst>
          </p:cNvPr>
          <p:cNvSpPr/>
          <p:nvPr/>
        </p:nvSpPr>
        <p:spPr>
          <a:xfrm>
            <a:off x="11556376" y="118"/>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9" name="Rectangle 18">
            <a:extLst>
              <a:ext uri="{FF2B5EF4-FFF2-40B4-BE49-F238E27FC236}">
                <a16:creationId xmlns:a16="http://schemas.microsoft.com/office/drawing/2014/main" id="{6E1301E8-4D82-EAEC-94AB-22CAA36321AD}"/>
              </a:ext>
            </a:extLst>
          </p:cNvPr>
          <p:cNvSpPr/>
          <p:nvPr/>
        </p:nvSpPr>
        <p:spPr>
          <a:xfrm>
            <a:off x="11889492" y="618526"/>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0" name="Rectangle 19">
            <a:extLst>
              <a:ext uri="{FF2B5EF4-FFF2-40B4-BE49-F238E27FC236}">
                <a16:creationId xmlns:a16="http://schemas.microsoft.com/office/drawing/2014/main" id="{8E640263-838C-AD20-590D-94E137A7952F}"/>
              </a:ext>
            </a:extLst>
          </p:cNvPr>
          <p:cNvSpPr/>
          <p:nvPr/>
        </p:nvSpPr>
        <p:spPr>
          <a:xfrm>
            <a:off x="11383987" y="4159"/>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1" name="Rectangle 20">
            <a:extLst>
              <a:ext uri="{FF2B5EF4-FFF2-40B4-BE49-F238E27FC236}">
                <a16:creationId xmlns:a16="http://schemas.microsoft.com/office/drawing/2014/main" id="{BA50ABCB-264A-10ED-AE97-E0C33D700C9E}"/>
              </a:ext>
            </a:extLst>
          </p:cNvPr>
          <p:cNvSpPr/>
          <p:nvPr/>
        </p:nvSpPr>
        <p:spPr>
          <a:xfrm>
            <a:off x="6202449" y="4158"/>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2" name="Rectangle 21">
            <a:extLst>
              <a:ext uri="{FF2B5EF4-FFF2-40B4-BE49-F238E27FC236}">
                <a16:creationId xmlns:a16="http://schemas.microsoft.com/office/drawing/2014/main" id="{B9129117-99B7-9C15-F86D-4DD13E47E733}"/>
              </a:ext>
            </a:extLst>
          </p:cNvPr>
          <p:cNvSpPr/>
          <p:nvPr/>
        </p:nvSpPr>
        <p:spPr>
          <a:xfrm>
            <a:off x="5828451" y="6680457"/>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4" name="TextBox 23">
            <a:extLst>
              <a:ext uri="{FF2B5EF4-FFF2-40B4-BE49-F238E27FC236}">
                <a16:creationId xmlns:a16="http://schemas.microsoft.com/office/drawing/2014/main" id="{017FBB6C-0556-1B1D-A3EE-577B30553653}"/>
              </a:ext>
            </a:extLst>
          </p:cNvPr>
          <p:cNvSpPr txBox="1"/>
          <p:nvPr/>
        </p:nvSpPr>
        <p:spPr>
          <a:xfrm>
            <a:off x="1350314" y="4557845"/>
            <a:ext cx="3419369" cy="1388072"/>
          </a:xfrm>
          <a:prstGeom prst="rect">
            <a:avLst/>
          </a:prstGeom>
          <a:noFill/>
        </p:spPr>
        <p:txBody>
          <a:bodyPr wrap="square" rtlCol="0">
            <a:spAutoFit/>
          </a:bodyPr>
          <a:lstStyle/>
          <a:p>
            <a:pPr lvl="0" algn="ctr">
              <a:lnSpc>
                <a:spcPct val="107000"/>
              </a:lnSpc>
            </a:pPr>
            <a:r>
              <a:rPr lang="en-US" sz="8000" b="1" dirty="0">
                <a:solidFill>
                  <a:schemeClr val="accent1">
                    <a:lumMod val="50000"/>
                  </a:schemeClr>
                </a:solidFill>
                <a:latin typeface="Courier New" panose="02070309020205020404" pitchFamily="49" charset="0"/>
                <a:cs typeface="Courier New" panose="02070309020205020404" pitchFamily="49" charset="0"/>
              </a:rPr>
              <a:t>COED</a:t>
            </a:r>
          </a:p>
        </p:txBody>
      </p:sp>
    </p:spTree>
    <p:extLst>
      <p:ext uri="{BB962C8B-B14F-4D97-AF65-F5344CB8AC3E}">
        <p14:creationId xmlns:p14="http://schemas.microsoft.com/office/powerpoint/2010/main" val="288433766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BE2DC8-CD9E-4F89-85E0-165526050084}"/>
              </a:ext>
            </a:extLst>
          </p:cNvPr>
          <p:cNvSpPr/>
          <p:nvPr/>
        </p:nvSpPr>
        <p:spPr>
          <a:xfrm>
            <a:off x="6096000" y="0"/>
            <a:ext cx="6096000" cy="6858000"/>
          </a:xfrm>
          <a:prstGeom prst="rect">
            <a:avLst/>
          </a:prstGeom>
          <a:solidFill>
            <a:srgbClr val="FFFFFF"/>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41C97733-01D2-4A43-B69C-DA67597CBB90}"/>
              </a:ext>
            </a:extLst>
          </p:cNvPr>
          <p:cNvSpPr/>
          <p:nvPr/>
        </p:nvSpPr>
        <p:spPr>
          <a:xfrm>
            <a:off x="0" y="0"/>
            <a:ext cx="6095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rgbClr val="F2F5FE"/>
              </a:solidFill>
            </a:endParaRPr>
          </a:p>
        </p:txBody>
      </p:sp>
      <p:sp>
        <p:nvSpPr>
          <p:cNvPr id="3" name="Rectangle 2">
            <a:extLst>
              <a:ext uri="{FF2B5EF4-FFF2-40B4-BE49-F238E27FC236}">
                <a16:creationId xmlns:a16="http://schemas.microsoft.com/office/drawing/2014/main" id="{AEE197A9-DA58-A5FE-97ED-4A57A7C38193}"/>
              </a:ext>
            </a:extLst>
          </p:cNvPr>
          <p:cNvSpPr/>
          <p:nvPr/>
        </p:nvSpPr>
        <p:spPr>
          <a:xfrm>
            <a:off x="0" y="179883"/>
            <a:ext cx="5366478" cy="179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extLst>
              <a:ext uri="{FF2B5EF4-FFF2-40B4-BE49-F238E27FC236}">
                <a16:creationId xmlns:a16="http://schemas.microsoft.com/office/drawing/2014/main" id="{8AA538ED-6672-1496-882A-6370606A836E}"/>
              </a:ext>
            </a:extLst>
          </p:cNvPr>
          <p:cNvSpPr/>
          <p:nvPr/>
        </p:nvSpPr>
        <p:spPr>
          <a:xfrm>
            <a:off x="0" y="5004"/>
            <a:ext cx="6120000" cy="1849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6295D888-EFEE-2AB6-3101-C9AAA4CC6B60}"/>
              </a:ext>
            </a:extLst>
          </p:cNvPr>
          <p:cNvSpPr/>
          <p:nvPr/>
        </p:nvSpPr>
        <p:spPr>
          <a:xfrm>
            <a:off x="6820524" y="6507986"/>
            <a:ext cx="5374807" cy="18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EB83012F-BB21-BC96-97AF-F14A3359D267}"/>
              </a:ext>
            </a:extLst>
          </p:cNvPr>
          <p:cNvSpPr/>
          <p:nvPr/>
        </p:nvSpPr>
        <p:spPr>
          <a:xfrm>
            <a:off x="6080326" y="6687986"/>
            <a:ext cx="6120000" cy="18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2" name="Picture 11">
            <a:extLst>
              <a:ext uri="{FF2B5EF4-FFF2-40B4-BE49-F238E27FC236}">
                <a16:creationId xmlns:a16="http://schemas.microsoft.com/office/drawing/2014/main" id="{75666182-E79C-AE86-E96C-EB6FD9D501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69259" y="1254730"/>
            <a:ext cx="3581477" cy="3581477"/>
          </a:xfrm>
          <a:prstGeom prst="rect">
            <a:avLst/>
          </a:prstGeom>
        </p:spPr>
      </p:pic>
      <p:sp>
        <p:nvSpPr>
          <p:cNvPr id="15" name="Rectangle 14">
            <a:extLst>
              <a:ext uri="{FF2B5EF4-FFF2-40B4-BE49-F238E27FC236}">
                <a16:creationId xmlns:a16="http://schemas.microsoft.com/office/drawing/2014/main" id="{36CD1709-1C21-68C8-CBA6-1F2D609FF113}"/>
              </a:ext>
            </a:extLst>
          </p:cNvPr>
          <p:cNvSpPr/>
          <p:nvPr/>
        </p:nvSpPr>
        <p:spPr>
          <a:xfrm>
            <a:off x="-3332" y="6070839"/>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Rectangle 13">
            <a:extLst>
              <a:ext uri="{FF2B5EF4-FFF2-40B4-BE49-F238E27FC236}">
                <a16:creationId xmlns:a16="http://schemas.microsoft.com/office/drawing/2014/main" id="{12FF26B8-A36B-62D2-6F49-56E1412A8D4C}"/>
              </a:ext>
            </a:extLst>
          </p:cNvPr>
          <p:cNvSpPr/>
          <p:nvPr/>
        </p:nvSpPr>
        <p:spPr>
          <a:xfrm>
            <a:off x="0" y="5900947"/>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6" name="Rectangle 15">
            <a:extLst>
              <a:ext uri="{FF2B5EF4-FFF2-40B4-BE49-F238E27FC236}">
                <a16:creationId xmlns:a16="http://schemas.microsoft.com/office/drawing/2014/main" id="{6A35064E-6425-C6B7-1F40-218C0027482C}"/>
              </a:ext>
            </a:extLst>
          </p:cNvPr>
          <p:cNvSpPr/>
          <p:nvPr/>
        </p:nvSpPr>
        <p:spPr>
          <a:xfrm>
            <a:off x="449707" y="6430721"/>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 name="Rectangle 17">
            <a:extLst>
              <a:ext uri="{FF2B5EF4-FFF2-40B4-BE49-F238E27FC236}">
                <a16:creationId xmlns:a16="http://schemas.microsoft.com/office/drawing/2014/main" id="{1F9C4D37-6724-87B1-C58A-22A4FF0025A0}"/>
              </a:ext>
            </a:extLst>
          </p:cNvPr>
          <p:cNvSpPr/>
          <p:nvPr/>
        </p:nvSpPr>
        <p:spPr>
          <a:xfrm>
            <a:off x="11556376" y="118"/>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9" name="Rectangle 18">
            <a:extLst>
              <a:ext uri="{FF2B5EF4-FFF2-40B4-BE49-F238E27FC236}">
                <a16:creationId xmlns:a16="http://schemas.microsoft.com/office/drawing/2014/main" id="{6E1301E8-4D82-EAEC-94AB-22CAA36321AD}"/>
              </a:ext>
            </a:extLst>
          </p:cNvPr>
          <p:cNvSpPr/>
          <p:nvPr/>
        </p:nvSpPr>
        <p:spPr>
          <a:xfrm>
            <a:off x="11889492" y="618526"/>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0" name="Rectangle 19">
            <a:extLst>
              <a:ext uri="{FF2B5EF4-FFF2-40B4-BE49-F238E27FC236}">
                <a16:creationId xmlns:a16="http://schemas.microsoft.com/office/drawing/2014/main" id="{8E640263-838C-AD20-590D-94E137A7952F}"/>
              </a:ext>
            </a:extLst>
          </p:cNvPr>
          <p:cNvSpPr/>
          <p:nvPr/>
        </p:nvSpPr>
        <p:spPr>
          <a:xfrm>
            <a:off x="11383987" y="4159"/>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1" name="Rectangle 20">
            <a:extLst>
              <a:ext uri="{FF2B5EF4-FFF2-40B4-BE49-F238E27FC236}">
                <a16:creationId xmlns:a16="http://schemas.microsoft.com/office/drawing/2014/main" id="{BA50ABCB-264A-10ED-AE97-E0C33D700C9E}"/>
              </a:ext>
            </a:extLst>
          </p:cNvPr>
          <p:cNvSpPr/>
          <p:nvPr/>
        </p:nvSpPr>
        <p:spPr>
          <a:xfrm>
            <a:off x="6202449" y="4158"/>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2" name="Rectangle 21">
            <a:extLst>
              <a:ext uri="{FF2B5EF4-FFF2-40B4-BE49-F238E27FC236}">
                <a16:creationId xmlns:a16="http://schemas.microsoft.com/office/drawing/2014/main" id="{B9129117-99B7-9C15-F86D-4DD13E47E733}"/>
              </a:ext>
            </a:extLst>
          </p:cNvPr>
          <p:cNvSpPr/>
          <p:nvPr/>
        </p:nvSpPr>
        <p:spPr>
          <a:xfrm>
            <a:off x="5828451" y="6680457"/>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4" name="TextBox 23">
            <a:extLst>
              <a:ext uri="{FF2B5EF4-FFF2-40B4-BE49-F238E27FC236}">
                <a16:creationId xmlns:a16="http://schemas.microsoft.com/office/drawing/2014/main" id="{017FBB6C-0556-1B1D-A3EE-577B30553653}"/>
              </a:ext>
            </a:extLst>
          </p:cNvPr>
          <p:cNvSpPr txBox="1"/>
          <p:nvPr/>
        </p:nvSpPr>
        <p:spPr>
          <a:xfrm>
            <a:off x="1350314" y="4557845"/>
            <a:ext cx="3419369" cy="1388072"/>
          </a:xfrm>
          <a:prstGeom prst="rect">
            <a:avLst/>
          </a:prstGeom>
          <a:noFill/>
        </p:spPr>
        <p:txBody>
          <a:bodyPr wrap="square" rtlCol="0">
            <a:spAutoFit/>
          </a:bodyPr>
          <a:lstStyle/>
          <a:p>
            <a:pPr lvl="0" algn="ctr">
              <a:lnSpc>
                <a:spcPct val="107000"/>
              </a:lnSpc>
            </a:pPr>
            <a:r>
              <a:rPr lang="en-US" sz="8000" b="1" dirty="0">
                <a:solidFill>
                  <a:schemeClr val="accent1">
                    <a:lumMod val="50000"/>
                  </a:schemeClr>
                </a:solidFill>
                <a:latin typeface="Courier New" panose="02070309020205020404" pitchFamily="49" charset="0"/>
                <a:cs typeface="Courier New" panose="02070309020205020404" pitchFamily="49" charset="0"/>
              </a:rPr>
              <a:t>COED</a:t>
            </a:r>
          </a:p>
        </p:txBody>
      </p:sp>
      <p:sp>
        <p:nvSpPr>
          <p:cNvPr id="2" name="TextBox 1">
            <a:extLst>
              <a:ext uri="{FF2B5EF4-FFF2-40B4-BE49-F238E27FC236}">
                <a16:creationId xmlns:a16="http://schemas.microsoft.com/office/drawing/2014/main" id="{BBD0A8CB-1D7F-0581-E59D-D067D1B58BA4}"/>
              </a:ext>
            </a:extLst>
          </p:cNvPr>
          <p:cNvSpPr txBox="1"/>
          <p:nvPr/>
        </p:nvSpPr>
        <p:spPr>
          <a:xfrm>
            <a:off x="6119995" y="1247557"/>
            <a:ext cx="6072005" cy="4235262"/>
          </a:xfrm>
          <a:prstGeom prst="rect">
            <a:avLst/>
          </a:prstGeom>
          <a:noFill/>
        </p:spPr>
        <p:txBody>
          <a:bodyPr wrap="square" rtlCol="0">
            <a:spAutoFit/>
          </a:bodyPr>
          <a:lstStyle/>
          <a:p>
            <a:pPr lvl="0" algn="just">
              <a:lnSpc>
                <a:spcPct val="107000"/>
              </a:lnSpc>
            </a:pPr>
            <a:r>
              <a:rPr lang="en-US" sz="3600" b="1" dirty="0">
                <a:solidFill>
                  <a:schemeClr val="accent1">
                    <a:lumMod val="50000"/>
                  </a:schemeClr>
                </a:solidFill>
                <a:latin typeface="Courier New" panose="02070309020205020404" pitchFamily="49" charset="0"/>
                <a:cs typeface="Courier New" panose="02070309020205020404" pitchFamily="49" charset="0"/>
              </a:rPr>
              <a:t>GOALS</a:t>
            </a: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lvl="0" algn="just">
              <a:lnSpc>
                <a:spcPct val="107000"/>
              </a:lnSpc>
            </a:pP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marL="457200" lvl="0" indent="-457200">
              <a:lnSpc>
                <a:spcPct val="107000"/>
              </a:lnSpc>
              <a:buFont typeface="+mj-lt"/>
              <a:buAutoNum type="arabicPeriod"/>
            </a:pPr>
            <a:r>
              <a:rPr lang="en-US" sz="2400" dirty="0">
                <a:solidFill>
                  <a:schemeClr val="bg2">
                    <a:lumMod val="25000"/>
                  </a:schemeClr>
                </a:solidFill>
                <a:latin typeface="Courier New" panose="02070309020205020404" pitchFamily="49" charset="0"/>
                <a:cs typeface="Courier New" panose="02070309020205020404" pitchFamily="49" charset="0"/>
              </a:rPr>
              <a:t>Articulate the rootedness of education in philosophical, socio-cultural, historical, psychological, and political contexts.</a:t>
            </a:r>
          </a:p>
          <a:p>
            <a:pPr marL="457200" lvl="0" indent="-457200">
              <a:lnSpc>
                <a:spcPct val="107000"/>
              </a:lnSpc>
              <a:buFont typeface="+mj-lt"/>
              <a:buAutoNum type="arabicPeriod"/>
            </a:pPr>
            <a:r>
              <a:rPr lang="en-US" sz="2400" dirty="0">
                <a:solidFill>
                  <a:schemeClr val="bg2">
                    <a:lumMod val="25000"/>
                  </a:schemeClr>
                </a:solidFill>
                <a:latin typeface="Courier New" panose="02070309020205020404" pitchFamily="49" charset="0"/>
                <a:cs typeface="Courier New" panose="02070309020205020404" pitchFamily="49" charset="0"/>
              </a:rPr>
              <a:t>Demonstrate mastery of subject matter/discipline.</a:t>
            </a:r>
          </a:p>
          <a:p>
            <a:pPr marL="342900" lvl="0" indent="-342900">
              <a:lnSpc>
                <a:spcPct val="107000"/>
              </a:lnSpc>
              <a:buFont typeface="Arial" panose="020B0604020202020204" pitchFamily="34" charset="0"/>
              <a:buChar char="•"/>
            </a:pPr>
            <a:endParaRPr lang="en-US" sz="2400" dirty="0">
              <a:solidFill>
                <a:schemeClr val="bg2">
                  <a:lumMod val="2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0734028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BE2DC8-CD9E-4F89-85E0-165526050084}"/>
              </a:ext>
            </a:extLst>
          </p:cNvPr>
          <p:cNvSpPr/>
          <p:nvPr/>
        </p:nvSpPr>
        <p:spPr>
          <a:xfrm>
            <a:off x="6096000" y="0"/>
            <a:ext cx="6096000" cy="6858000"/>
          </a:xfrm>
          <a:prstGeom prst="rect">
            <a:avLst/>
          </a:prstGeom>
          <a:solidFill>
            <a:srgbClr val="FFFFFF"/>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41C97733-01D2-4A43-B69C-DA67597CBB90}"/>
              </a:ext>
            </a:extLst>
          </p:cNvPr>
          <p:cNvSpPr/>
          <p:nvPr/>
        </p:nvSpPr>
        <p:spPr>
          <a:xfrm>
            <a:off x="0" y="0"/>
            <a:ext cx="6095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rgbClr val="F2F5FE"/>
              </a:solidFill>
            </a:endParaRPr>
          </a:p>
        </p:txBody>
      </p:sp>
      <p:sp>
        <p:nvSpPr>
          <p:cNvPr id="3" name="Rectangle 2">
            <a:extLst>
              <a:ext uri="{FF2B5EF4-FFF2-40B4-BE49-F238E27FC236}">
                <a16:creationId xmlns:a16="http://schemas.microsoft.com/office/drawing/2014/main" id="{AEE197A9-DA58-A5FE-97ED-4A57A7C38193}"/>
              </a:ext>
            </a:extLst>
          </p:cNvPr>
          <p:cNvSpPr/>
          <p:nvPr/>
        </p:nvSpPr>
        <p:spPr>
          <a:xfrm>
            <a:off x="0" y="179883"/>
            <a:ext cx="5366478" cy="179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extLst>
              <a:ext uri="{FF2B5EF4-FFF2-40B4-BE49-F238E27FC236}">
                <a16:creationId xmlns:a16="http://schemas.microsoft.com/office/drawing/2014/main" id="{8AA538ED-6672-1496-882A-6370606A836E}"/>
              </a:ext>
            </a:extLst>
          </p:cNvPr>
          <p:cNvSpPr/>
          <p:nvPr/>
        </p:nvSpPr>
        <p:spPr>
          <a:xfrm>
            <a:off x="0" y="5004"/>
            <a:ext cx="6120000" cy="1849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6295D888-EFEE-2AB6-3101-C9AAA4CC6B60}"/>
              </a:ext>
            </a:extLst>
          </p:cNvPr>
          <p:cNvSpPr/>
          <p:nvPr/>
        </p:nvSpPr>
        <p:spPr>
          <a:xfrm>
            <a:off x="6820524" y="6507986"/>
            <a:ext cx="5374807" cy="18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EB83012F-BB21-BC96-97AF-F14A3359D267}"/>
              </a:ext>
            </a:extLst>
          </p:cNvPr>
          <p:cNvSpPr/>
          <p:nvPr/>
        </p:nvSpPr>
        <p:spPr>
          <a:xfrm>
            <a:off x="6080326" y="6687986"/>
            <a:ext cx="6120000" cy="18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2" name="Picture 11">
            <a:extLst>
              <a:ext uri="{FF2B5EF4-FFF2-40B4-BE49-F238E27FC236}">
                <a16:creationId xmlns:a16="http://schemas.microsoft.com/office/drawing/2014/main" id="{75666182-E79C-AE86-E96C-EB6FD9D501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69259" y="1254730"/>
            <a:ext cx="3581477" cy="3581477"/>
          </a:xfrm>
          <a:prstGeom prst="rect">
            <a:avLst/>
          </a:prstGeom>
        </p:spPr>
      </p:pic>
      <p:sp>
        <p:nvSpPr>
          <p:cNvPr id="15" name="Rectangle 14">
            <a:extLst>
              <a:ext uri="{FF2B5EF4-FFF2-40B4-BE49-F238E27FC236}">
                <a16:creationId xmlns:a16="http://schemas.microsoft.com/office/drawing/2014/main" id="{36CD1709-1C21-68C8-CBA6-1F2D609FF113}"/>
              </a:ext>
            </a:extLst>
          </p:cNvPr>
          <p:cNvSpPr/>
          <p:nvPr/>
        </p:nvSpPr>
        <p:spPr>
          <a:xfrm>
            <a:off x="-3332" y="6070839"/>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Rectangle 13">
            <a:extLst>
              <a:ext uri="{FF2B5EF4-FFF2-40B4-BE49-F238E27FC236}">
                <a16:creationId xmlns:a16="http://schemas.microsoft.com/office/drawing/2014/main" id="{12FF26B8-A36B-62D2-6F49-56E1412A8D4C}"/>
              </a:ext>
            </a:extLst>
          </p:cNvPr>
          <p:cNvSpPr/>
          <p:nvPr/>
        </p:nvSpPr>
        <p:spPr>
          <a:xfrm>
            <a:off x="0" y="5900947"/>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6" name="Rectangle 15">
            <a:extLst>
              <a:ext uri="{FF2B5EF4-FFF2-40B4-BE49-F238E27FC236}">
                <a16:creationId xmlns:a16="http://schemas.microsoft.com/office/drawing/2014/main" id="{6A35064E-6425-C6B7-1F40-218C0027482C}"/>
              </a:ext>
            </a:extLst>
          </p:cNvPr>
          <p:cNvSpPr/>
          <p:nvPr/>
        </p:nvSpPr>
        <p:spPr>
          <a:xfrm>
            <a:off x="449707" y="6430721"/>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 name="Rectangle 17">
            <a:extLst>
              <a:ext uri="{FF2B5EF4-FFF2-40B4-BE49-F238E27FC236}">
                <a16:creationId xmlns:a16="http://schemas.microsoft.com/office/drawing/2014/main" id="{1F9C4D37-6724-87B1-C58A-22A4FF0025A0}"/>
              </a:ext>
            </a:extLst>
          </p:cNvPr>
          <p:cNvSpPr/>
          <p:nvPr/>
        </p:nvSpPr>
        <p:spPr>
          <a:xfrm>
            <a:off x="11556376" y="118"/>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9" name="Rectangle 18">
            <a:extLst>
              <a:ext uri="{FF2B5EF4-FFF2-40B4-BE49-F238E27FC236}">
                <a16:creationId xmlns:a16="http://schemas.microsoft.com/office/drawing/2014/main" id="{6E1301E8-4D82-EAEC-94AB-22CAA36321AD}"/>
              </a:ext>
            </a:extLst>
          </p:cNvPr>
          <p:cNvSpPr/>
          <p:nvPr/>
        </p:nvSpPr>
        <p:spPr>
          <a:xfrm>
            <a:off x="11889492" y="618526"/>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0" name="Rectangle 19">
            <a:extLst>
              <a:ext uri="{FF2B5EF4-FFF2-40B4-BE49-F238E27FC236}">
                <a16:creationId xmlns:a16="http://schemas.microsoft.com/office/drawing/2014/main" id="{8E640263-838C-AD20-590D-94E137A7952F}"/>
              </a:ext>
            </a:extLst>
          </p:cNvPr>
          <p:cNvSpPr/>
          <p:nvPr/>
        </p:nvSpPr>
        <p:spPr>
          <a:xfrm>
            <a:off x="11383987" y="4159"/>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1" name="Rectangle 20">
            <a:extLst>
              <a:ext uri="{FF2B5EF4-FFF2-40B4-BE49-F238E27FC236}">
                <a16:creationId xmlns:a16="http://schemas.microsoft.com/office/drawing/2014/main" id="{BA50ABCB-264A-10ED-AE97-E0C33D700C9E}"/>
              </a:ext>
            </a:extLst>
          </p:cNvPr>
          <p:cNvSpPr/>
          <p:nvPr/>
        </p:nvSpPr>
        <p:spPr>
          <a:xfrm>
            <a:off x="6202449" y="4158"/>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2" name="Rectangle 21">
            <a:extLst>
              <a:ext uri="{FF2B5EF4-FFF2-40B4-BE49-F238E27FC236}">
                <a16:creationId xmlns:a16="http://schemas.microsoft.com/office/drawing/2014/main" id="{B9129117-99B7-9C15-F86D-4DD13E47E733}"/>
              </a:ext>
            </a:extLst>
          </p:cNvPr>
          <p:cNvSpPr/>
          <p:nvPr/>
        </p:nvSpPr>
        <p:spPr>
          <a:xfrm>
            <a:off x="5828451" y="6680457"/>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4" name="TextBox 23">
            <a:extLst>
              <a:ext uri="{FF2B5EF4-FFF2-40B4-BE49-F238E27FC236}">
                <a16:creationId xmlns:a16="http://schemas.microsoft.com/office/drawing/2014/main" id="{017FBB6C-0556-1B1D-A3EE-577B30553653}"/>
              </a:ext>
            </a:extLst>
          </p:cNvPr>
          <p:cNvSpPr txBox="1"/>
          <p:nvPr/>
        </p:nvSpPr>
        <p:spPr>
          <a:xfrm>
            <a:off x="1350314" y="4557845"/>
            <a:ext cx="3419369" cy="1388072"/>
          </a:xfrm>
          <a:prstGeom prst="rect">
            <a:avLst/>
          </a:prstGeom>
          <a:noFill/>
        </p:spPr>
        <p:txBody>
          <a:bodyPr wrap="square" rtlCol="0">
            <a:spAutoFit/>
          </a:bodyPr>
          <a:lstStyle/>
          <a:p>
            <a:pPr lvl="0" algn="ctr">
              <a:lnSpc>
                <a:spcPct val="107000"/>
              </a:lnSpc>
            </a:pPr>
            <a:r>
              <a:rPr lang="en-US" sz="8000" b="1" dirty="0">
                <a:solidFill>
                  <a:schemeClr val="accent1">
                    <a:lumMod val="50000"/>
                  </a:schemeClr>
                </a:solidFill>
                <a:latin typeface="Courier New" panose="02070309020205020404" pitchFamily="49" charset="0"/>
                <a:cs typeface="Courier New" panose="02070309020205020404" pitchFamily="49" charset="0"/>
              </a:rPr>
              <a:t>COED</a:t>
            </a:r>
          </a:p>
        </p:txBody>
      </p:sp>
      <p:sp>
        <p:nvSpPr>
          <p:cNvPr id="2" name="TextBox 1">
            <a:extLst>
              <a:ext uri="{FF2B5EF4-FFF2-40B4-BE49-F238E27FC236}">
                <a16:creationId xmlns:a16="http://schemas.microsoft.com/office/drawing/2014/main" id="{BBD0A8CB-1D7F-0581-E59D-D067D1B58BA4}"/>
              </a:ext>
            </a:extLst>
          </p:cNvPr>
          <p:cNvSpPr txBox="1"/>
          <p:nvPr/>
        </p:nvSpPr>
        <p:spPr>
          <a:xfrm>
            <a:off x="6119995" y="1247557"/>
            <a:ext cx="6072005" cy="5025607"/>
          </a:xfrm>
          <a:prstGeom prst="rect">
            <a:avLst/>
          </a:prstGeom>
          <a:noFill/>
        </p:spPr>
        <p:txBody>
          <a:bodyPr wrap="square" rtlCol="0">
            <a:spAutoFit/>
          </a:bodyPr>
          <a:lstStyle/>
          <a:p>
            <a:pPr lvl="0" algn="just">
              <a:lnSpc>
                <a:spcPct val="107000"/>
              </a:lnSpc>
            </a:pPr>
            <a:r>
              <a:rPr lang="en-US" sz="3600" b="1" dirty="0">
                <a:solidFill>
                  <a:schemeClr val="accent1">
                    <a:lumMod val="50000"/>
                  </a:schemeClr>
                </a:solidFill>
                <a:latin typeface="Courier New" panose="02070309020205020404" pitchFamily="49" charset="0"/>
                <a:cs typeface="Courier New" panose="02070309020205020404" pitchFamily="49" charset="0"/>
              </a:rPr>
              <a:t>GOALS</a:t>
            </a: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lvl="0" algn="just">
              <a:lnSpc>
                <a:spcPct val="107000"/>
              </a:lnSpc>
            </a:pP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marL="457200" lvl="0" indent="-457200">
              <a:lnSpc>
                <a:spcPct val="107000"/>
              </a:lnSpc>
              <a:buFont typeface="+mj-lt"/>
              <a:buAutoNum type="arabicPeriod" startAt="3"/>
            </a:pPr>
            <a:r>
              <a:rPr lang="en-US" sz="2400" dirty="0">
                <a:solidFill>
                  <a:schemeClr val="bg2">
                    <a:lumMod val="25000"/>
                  </a:schemeClr>
                </a:solidFill>
                <a:latin typeface="Courier New" panose="02070309020205020404" pitchFamily="49" charset="0"/>
                <a:cs typeface="Courier New" panose="02070309020205020404" pitchFamily="49" charset="0"/>
              </a:rPr>
              <a:t>Facilitate learning using a wide range of teaching methodologies and delivery modes appropriate to specific learners and their environments.</a:t>
            </a:r>
          </a:p>
          <a:p>
            <a:pPr marL="457200" lvl="0" indent="-457200">
              <a:lnSpc>
                <a:spcPct val="107000"/>
              </a:lnSpc>
              <a:buFont typeface="+mj-lt"/>
              <a:buAutoNum type="arabicPeriod" startAt="3"/>
            </a:pPr>
            <a:r>
              <a:rPr lang="en-US" sz="2400" dirty="0">
                <a:solidFill>
                  <a:schemeClr val="bg2">
                    <a:lumMod val="25000"/>
                  </a:schemeClr>
                </a:solidFill>
                <a:latin typeface="Courier New" panose="02070309020205020404" pitchFamily="49" charset="0"/>
                <a:cs typeface="Courier New" panose="02070309020205020404" pitchFamily="49" charset="0"/>
              </a:rPr>
              <a:t>Develop innovative curricula, instructional plans, teaching approaches, and resources for diverse learners.</a:t>
            </a:r>
          </a:p>
        </p:txBody>
      </p:sp>
    </p:spTree>
    <p:extLst>
      <p:ext uri="{BB962C8B-B14F-4D97-AF65-F5344CB8AC3E}">
        <p14:creationId xmlns:p14="http://schemas.microsoft.com/office/powerpoint/2010/main" val="56977193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BE2DC8-CD9E-4F89-85E0-165526050084}"/>
              </a:ext>
            </a:extLst>
          </p:cNvPr>
          <p:cNvSpPr/>
          <p:nvPr/>
        </p:nvSpPr>
        <p:spPr>
          <a:xfrm>
            <a:off x="6096000" y="0"/>
            <a:ext cx="6096000" cy="6858000"/>
          </a:xfrm>
          <a:prstGeom prst="rect">
            <a:avLst/>
          </a:prstGeom>
          <a:solidFill>
            <a:srgbClr val="FFFFFF"/>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41C97733-01D2-4A43-B69C-DA67597CBB90}"/>
              </a:ext>
            </a:extLst>
          </p:cNvPr>
          <p:cNvSpPr/>
          <p:nvPr/>
        </p:nvSpPr>
        <p:spPr>
          <a:xfrm>
            <a:off x="0" y="0"/>
            <a:ext cx="6095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solidFill>
                <a:srgbClr val="F2F5FE"/>
              </a:solidFill>
            </a:endParaRPr>
          </a:p>
        </p:txBody>
      </p:sp>
      <p:sp>
        <p:nvSpPr>
          <p:cNvPr id="3" name="Rectangle 2">
            <a:extLst>
              <a:ext uri="{FF2B5EF4-FFF2-40B4-BE49-F238E27FC236}">
                <a16:creationId xmlns:a16="http://schemas.microsoft.com/office/drawing/2014/main" id="{AEE197A9-DA58-A5FE-97ED-4A57A7C38193}"/>
              </a:ext>
            </a:extLst>
          </p:cNvPr>
          <p:cNvSpPr/>
          <p:nvPr/>
        </p:nvSpPr>
        <p:spPr>
          <a:xfrm>
            <a:off x="0" y="179883"/>
            <a:ext cx="5366478" cy="179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extLst>
              <a:ext uri="{FF2B5EF4-FFF2-40B4-BE49-F238E27FC236}">
                <a16:creationId xmlns:a16="http://schemas.microsoft.com/office/drawing/2014/main" id="{8AA538ED-6672-1496-882A-6370606A836E}"/>
              </a:ext>
            </a:extLst>
          </p:cNvPr>
          <p:cNvSpPr/>
          <p:nvPr/>
        </p:nvSpPr>
        <p:spPr>
          <a:xfrm>
            <a:off x="0" y="5004"/>
            <a:ext cx="6120000" cy="1849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6295D888-EFEE-2AB6-3101-C9AAA4CC6B60}"/>
              </a:ext>
            </a:extLst>
          </p:cNvPr>
          <p:cNvSpPr/>
          <p:nvPr/>
        </p:nvSpPr>
        <p:spPr>
          <a:xfrm>
            <a:off x="6820524" y="6507986"/>
            <a:ext cx="5374807" cy="180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EB83012F-BB21-BC96-97AF-F14A3359D267}"/>
              </a:ext>
            </a:extLst>
          </p:cNvPr>
          <p:cNvSpPr/>
          <p:nvPr/>
        </p:nvSpPr>
        <p:spPr>
          <a:xfrm>
            <a:off x="6080326" y="6687986"/>
            <a:ext cx="6120000" cy="18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2" name="Picture 11">
            <a:extLst>
              <a:ext uri="{FF2B5EF4-FFF2-40B4-BE49-F238E27FC236}">
                <a16:creationId xmlns:a16="http://schemas.microsoft.com/office/drawing/2014/main" id="{75666182-E79C-AE86-E96C-EB6FD9D501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69259" y="1254730"/>
            <a:ext cx="3581477" cy="3581477"/>
          </a:xfrm>
          <a:prstGeom prst="rect">
            <a:avLst/>
          </a:prstGeom>
        </p:spPr>
      </p:pic>
      <p:sp>
        <p:nvSpPr>
          <p:cNvPr id="15" name="Rectangle 14">
            <a:extLst>
              <a:ext uri="{FF2B5EF4-FFF2-40B4-BE49-F238E27FC236}">
                <a16:creationId xmlns:a16="http://schemas.microsoft.com/office/drawing/2014/main" id="{36CD1709-1C21-68C8-CBA6-1F2D609FF113}"/>
              </a:ext>
            </a:extLst>
          </p:cNvPr>
          <p:cNvSpPr/>
          <p:nvPr/>
        </p:nvSpPr>
        <p:spPr>
          <a:xfrm>
            <a:off x="-3332" y="6070839"/>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Rectangle 13">
            <a:extLst>
              <a:ext uri="{FF2B5EF4-FFF2-40B4-BE49-F238E27FC236}">
                <a16:creationId xmlns:a16="http://schemas.microsoft.com/office/drawing/2014/main" id="{12FF26B8-A36B-62D2-6F49-56E1412A8D4C}"/>
              </a:ext>
            </a:extLst>
          </p:cNvPr>
          <p:cNvSpPr/>
          <p:nvPr/>
        </p:nvSpPr>
        <p:spPr>
          <a:xfrm>
            <a:off x="0" y="5900947"/>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6" name="Rectangle 15">
            <a:extLst>
              <a:ext uri="{FF2B5EF4-FFF2-40B4-BE49-F238E27FC236}">
                <a16:creationId xmlns:a16="http://schemas.microsoft.com/office/drawing/2014/main" id="{6A35064E-6425-C6B7-1F40-218C0027482C}"/>
              </a:ext>
            </a:extLst>
          </p:cNvPr>
          <p:cNvSpPr/>
          <p:nvPr/>
        </p:nvSpPr>
        <p:spPr>
          <a:xfrm>
            <a:off x="449707" y="6430721"/>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8" name="Rectangle 17">
            <a:extLst>
              <a:ext uri="{FF2B5EF4-FFF2-40B4-BE49-F238E27FC236}">
                <a16:creationId xmlns:a16="http://schemas.microsoft.com/office/drawing/2014/main" id="{1F9C4D37-6724-87B1-C58A-22A4FF0025A0}"/>
              </a:ext>
            </a:extLst>
          </p:cNvPr>
          <p:cNvSpPr/>
          <p:nvPr/>
        </p:nvSpPr>
        <p:spPr>
          <a:xfrm>
            <a:off x="11556376" y="118"/>
            <a:ext cx="647909" cy="795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9" name="Rectangle 18">
            <a:extLst>
              <a:ext uri="{FF2B5EF4-FFF2-40B4-BE49-F238E27FC236}">
                <a16:creationId xmlns:a16="http://schemas.microsoft.com/office/drawing/2014/main" id="{6E1301E8-4D82-EAEC-94AB-22CAA36321AD}"/>
              </a:ext>
            </a:extLst>
          </p:cNvPr>
          <p:cNvSpPr/>
          <p:nvPr/>
        </p:nvSpPr>
        <p:spPr>
          <a:xfrm>
            <a:off x="11889492" y="618526"/>
            <a:ext cx="314793" cy="3598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0" name="Rectangle 19">
            <a:extLst>
              <a:ext uri="{FF2B5EF4-FFF2-40B4-BE49-F238E27FC236}">
                <a16:creationId xmlns:a16="http://schemas.microsoft.com/office/drawing/2014/main" id="{8E640263-838C-AD20-590D-94E137A7952F}"/>
              </a:ext>
            </a:extLst>
          </p:cNvPr>
          <p:cNvSpPr/>
          <p:nvPr/>
        </p:nvSpPr>
        <p:spPr>
          <a:xfrm>
            <a:off x="11383987" y="4159"/>
            <a:ext cx="404734" cy="43162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1" name="Rectangle 20">
            <a:extLst>
              <a:ext uri="{FF2B5EF4-FFF2-40B4-BE49-F238E27FC236}">
                <a16:creationId xmlns:a16="http://schemas.microsoft.com/office/drawing/2014/main" id="{BA50ABCB-264A-10ED-AE97-E0C33D700C9E}"/>
              </a:ext>
            </a:extLst>
          </p:cNvPr>
          <p:cNvSpPr/>
          <p:nvPr/>
        </p:nvSpPr>
        <p:spPr>
          <a:xfrm>
            <a:off x="6202449" y="4158"/>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2" name="Rectangle 21">
            <a:extLst>
              <a:ext uri="{FF2B5EF4-FFF2-40B4-BE49-F238E27FC236}">
                <a16:creationId xmlns:a16="http://schemas.microsoft.com/office/drawing/2014/main" id="{B9129117-99B7-9C15-F86D-4DD13E47E733}"/>
              </a:ext>
            </a:extLst>
          </p:cNvPr>
          <p:cNvSpPr/>
          <p:nvPr/>
        </p:nvSpPr>
        <p:spPr>
          <a:xfrm>
            <a:off x="5828451" y="6680457"/>
            <a:ext cx="168372" cy="18498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4" name="TextBox 23">
            <a:extLst>
              <a:ext uri="{FF2B5EF4-FFF2-40B4-BE49-F238E27FC236}">
                <a16:creationId xmlns:a16="http://schemas.microsoft.com/office/drawing/2014/main" id="{017FBB6C-0556-1B1D-A3EE-577B30553653}"/>
              </a:ext>
            </a:extLst>
          </p:cNvPr>
          <p:cNvSpPr txBox="1"/>
          <p:nvPr/>
        </p:nvSpPr>
        <p:spPr>
          <a:xfrm>
            <a:off x="1350314" y="4557845"/>
            <a:ext cx="3419369" cy="1388072"/>
          </a:xfrm>
          <a:prstGeom prst="rect">
            <a:avLst/>
          </a:prstGeom>
          <a:noFill/>
        </p:spPr>
        <p:txBody>
          <a:bodyPr wrap="square" rtlCol="0">
            <a:spAutoFit/>
          </a:bodyPr>
          <a:lstStyle/>
          <a:p>
            <a:pPr lvl="0" algn="ctr">
              <a:lnSpc>
                <a:spcPct val="107000"/>
              </a:lnSpc>
            </a:pPr>
            <a:r>
              <a:rPr lang="en-US" sz="8000" b="1" dirty="0">
                <a:solidFill>
                  <a:schemeClr val="accent1">
                    <a:lumMod val="50000"/>
                  </a:schemeClr>
                </a:solidFill>
                <a:latin typeface="Courier New" panose="02070309020205020404" pitchFamily="49" charset="0"/>
                <a:cs typeface="Courier New" panose="02070309020205020404" pitchFamily="49" charset="0"/>
              </a:rPr>
              <a:t>COED</a:t>
            </a:r>
          </a:p>
        </p:txBody>
      </p:sp>
      <p:sp>
        <p:nvSpPr>
          <p:cNvPr id="2" name="TextBox 1">
            <a:extLst>
              <a:ext uri="{FF2B5EF4-FFF2-40B4-BE49-F238E27FC236}">
                <a16:creationId xmlns:a16="http://schemas.microsoft.com/office/drawing/2014/main" id="{BBD0A8CB-1D7F-0581-E59D-D067D1B58BA4}"/>
              </a:ext>
            </a:extLst>
          </p:cNvPr>
          <p:cNvSpPr txBox="1"/>
          <p:nvPr/>
        </p:nvSpPr>
        <p:spPr>
          <a:xfrm>
            <a:off x="6119995" y="1247557"/>
            <a:ext cx="6072005" cy="5025607"/>
          </a:xfrm>
          <a:prstGeom prst="rect">
            <a:avLst/>
          </a:prstGeom>
          <a:noFill/>
        </p:spPr>
        <p:txBody>
          <a:bodyPr wrap="square" rtlCol="0">
            <a:spAutoFit/>
          </a:bodyPr>
          <a:lstStyle/>
          <a:p>
            <a:pPr lvl="0" algn="just">
              <a:lnSpc>
                <a:spcPct val="107000"/>
              </a:lnSpc>
            </a:pPr>
            <a:r>
              <a:rPr lang="en-US" sz="3600" b="1" dirty="0">
                <a:solidFill>
                  <a:schemeClr val="accent1">
                    <a:lumMod val="50000"/>
                  </a:schemeClr>
                </a:solidFill>
                <a:latin typeface="Courier New" panose="02070309020205020404" pitchFamily="49" charset="0"/>
                <a:cs typeface="Courier New" panose="02070309020205020404" pitchFamily="49" charset="0"/>
              </a:rPr>
              <a:t>GOALS</a:t>
            </a: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lvl="0" algn="just">
              <a:lnSpc>
                <a:spcPct val="107000"/>
              </a:lnSpc>
            </a:pPr>
            <a:endParaRPr lang="en-US" sz="2400" b="1" dirty="0">
              <a:solidFill>
                <a:schemeClr val="accent1">
                  <a:lumMod val="50000"/>
                </a:schemeClr>
              </a:solidFill>
              <a:latin typeface="Courier New" panose="02070309020205020404" pitchFamily="49" charset="0"/>
              <a:cs typeface="Courier New" panose="02070309020205020404" pitchFamily="49" charset="0"/>
            </a:endParaRPr>
          </a:p>
          <a:p>
            <a:pPr marL="457200" lvl="0" indent="-457200">
              <a:lnSpc>
                <a:spcPct val="107000"/>
              </a:lnSpc>
              <a:buFont typeface="+mj-lt"/>
              <a:buAutoNum type="arabicPeriod" startAt="5"/>
            </a:pPr>
            <a:r>
              <a:rPr lang="en-US" sz="2400" dirty="0">
                <a:solidFill>
                  <a:schemeClr val="bg2">
                    <a:lumMod val="25000"/>
                  </a:schemeClr>
                </a:solidFill>
                <a:latin typeface="Courier New" panose="02070309020205020404" pitchFamily="49" charset="0"/>
                <a:cs typeface="Courier New" panose="02070309020205020404" pitchFamily="49" charset="0"/>
              </a:rPr>
              <a:t>Apply skills in the development and utilization of ICT to promote quality, relevant, and sustainable educational practices.</a:t>
            </a:r>
          </a:p>
          <a:p>
            <a:pPr marL="457200" lvl="0" indent="-457200">
              <a:lnSpc>
                <a:spcPct val="107000"/>
              </a:lnSpc>
              <a:buFont typeface="+mj-lt"/>
              <a:buAutoNum type="arabicPeriod" startAt="5"/>
            </a:pPr>
            <a:r>
              <a:rPr lang="en-US" sz="2400" dirty="0">
                <a:solidFill>
                  <a:schemeClr val="bg2">
                    <a:lumMod val="25000"/>
                  </a:schemeClr>
                </a:solidFill>
                <a:latin typeface="Courier New" panose="02070309020205020404" pitchFamily="49" charset="0"/>
                <a:cs typeface="Courier New" panose="02070309020205020404" pitchFamily="49" charset="0"/>
              </a:rPr>
              <a:t>Demonstrate a variety of thinking skills in planning, monitoring, assessing, and reporting learning processes and outcomes.</a:t>
            </a:r>
          </a:p>
        </p:txBody>
      </p:sp>
    </p:spTree>
    <p:extLst>
      <p:ext uri="{BB962C8B-B14F-4D97-AF65-F5344CB8AC3E}">
        <p14:creationId xmlns:p14="http://schemas.microsoft.com/office/powerpoint/2010/main" val="31082784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2095</TotalTime>
  <Words>688</Words>
  <Application>Microsoft Office PowerPoint</Application>
  <PresentationFormat>Widescreen</PresentationFormat>
  <Paragraphs>148</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Christian PC</dc:creator>
  <cp:lastModifiedBy>Christian Peña</cp:lastModifiedBy>
  <cp:revision>113</cp:revision>
  <dcterms:created xsi:type="dcterms:W3CDTF">2021-09-09T02:45:27Z</dcterms:created>
  <dcterms:modified xsi:type="dcterms:W3CDTF">2022-09-21T08:10:17Z</dcterms:modified>
</cp:coreProperties>
</file>